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0" r:id="rId3"/>
    <p:sldId id="261" r:id="rId4"/>
    <p:sldId id="258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>
        <p:scale>
          <a:sx n="75" d="100"/>
          <a:sy n="75" d="100"/>
        </p:scale>
        <p:origin x="-126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D27E86-67D3-458F-B246-FD66820E5F6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EC97234-DDDE-49B2-BE78-8CB2AC0DF1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Автомобильный транспорт и окружающая среда.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  ученик</a:t>
            </a:r>
          </a:p>
          <a:p>
            <a:r>
              <a:rPr lang="ru-RU" dirty="0" smtClean="0"/>
              <a:t> 8 класса </a:t>
            </a:r>
            <a:r>
              <a:rPr lang="ru-RU" dirty="0" err="1" smtClean="0"/>
              <a:t>Аталиков</a:t>
            </a:r>
            <a:r>
              <a:rPr lang="ru-RU" dirty="0" smtClean="0"/>
              <a:t>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Исторические сведения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Автомобиль</a:t>
            </a:r>
          </a:p>
          <a:p>
            <a:r>
              <a:rPr lang="ru-RU" sz="2400" dirty="0" smtClean="0"/>
              <a:t> Греческое слово </a:t>
            </a:r>
            <a:r>
              <a:rPr lang="en-US" sz="2400" dirty="0" smtClean="0"/>
              <a:t>«autos»- </a:t>
            </a:r>
            <a:r>
              <a:rPr lang="ru-RU" sz="2400" dirty="0" smtClean="0"/>
              <a:t>сам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smtClean="0"/>
              <a:t>Латинское слово </a:t>
            </a:r>
            <a:r>
              <a:rPr lang="en-US" sz="2400" dirty="0" smtClean="0"/>
              <a:t>«</a:t>
            </a:r>
            <a:r>
              <a:rPr lang="en-US" sz="2400" dirty="0" err="1" smtClean="0"/>
              <a:t>mobilis</a:t>
            </a:r>
            <a:r>
              <a:rPr lang="en-US" sz="2400" dirty="0" smtClean="0"/>
              <a:t>»- </a:t>
            </a:r>
            <a:r>
              <a:rPr lang="ru-RU" sz="2400" dirty="0" smtClean="0"/>
              <a:t>подвижный.</a:t>
            </a:r>
          </a:p>
          <a:p>
            <a:r>
              <a:rPr lang="ru-RU" sz="2400" dirty="0" smtClean="0"/>
              <a:t>В 1891 году редактор-издатель «Одесского листка» В. В. Навроцкий привёз в Одессу первый в России автомобиль с двигателем внутреннего сгорания — марки «</a:t>
            </a:r>
            <a:r>
              <a:rPr lang="ru-RU" sz="2400" dirty="0" err="1" smtClean="0"/>
              <a:t>Панар-Левассор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4" name="Picture 2" descr="http://cdn-6.motorsport.com/static/img/mgl/1700000/1730000/1737000/1737700/1737766/s8/roadracing-paris-rouen-1894-panhard-levassor-1890-1895-similar-to-paul-panhard-s-fourth-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4779506" cy="2639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История автомобиля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1896    г. — в Петербурге на заводах фирмы «Фрезе и К°» был построен первый российский автомобиль. </a:t>
            </a:r>
          </a:p>
          <a:p>
            <a:r>
              <a:rPr lang="ru-RU" dirty="0" smtClean="0"/>
              <a:t>В царской России в 1908 году производство автомобилей было организовано на </a:t>
            </a:r>
            <a:r>
              <a:rPr lang="en-US" dirty="0" smtClean="0"/>
              <a:t>« </a:t>
            </a:r>
            <a:r>
              <a:rPr lang="ru-RU" dirty="0" smtClean="0"/>
              <a:t>Русско-Балтийском» заводе в Риге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ru-RU" dirty="0" smtClean="0"/>
              <a:t>Всего завод построил 451 легковой автомобиль и небольшое количество грузовых. </a:t>
            </a:r>
          </a:p>
          <a:p>
            <a:r>
              <a:rPr lang="ru-RU" dirty="0" smtClean="0"/>
              <a:t>В 1913 году автомобильный парк в России составил около 9000 автомобилей.</a:t>
            </a:r>
          </a:p>
          <a:p>
            <a:r>
              <a:rPr lang="ru-RU" dirty="0" smtClean="0"/>
              <a:t> Сейчас в мире более полумиллиарда автомобилей. </a:t>
            </a:r>
          </a:p>
          <a:p>
            <a:r>
              <a:rPr lang="ru-RU" dirty="0" smtClean="0"/>
              <a:t>В России автомобиль имеет каждый десятый житель, а в больших городах- каждый пятый.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Транспорт на моей улице.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412776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Всего автомобилей - 31 ,</a:t>
            </a:r>
          </a:p>
          <a:p>
            <a:r>
              <a:rPr lang="ru-RU" dirty="0" smtClean="0"/>
              <a:t>из них легковых- 28, </a:t>
            </a:r>
          </a:p>
          <a:p>
            <a:r>
              <a:rPr lang="ru-RU" dirty="0" smtClean="0"/>
              <a:t>Грузовых - 3.</a:t>
            </a:r>
          </a:p>
          <a:p>
            <a:r>
              <a:rPr lang="ru-RU" dirty="0" smtClean="0"/>
              <a:t> Всего проживает 72 человека.</a:t>
            </a:r>
          </a:p>
          <a:p>
            <a:r>
              <a:rPr lang="ru-RU" dirty="0" smtClean="0"/>
              <a:t> Автомобиль имеет примерно каждый  второй житель моей улицы.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3415542" cy="256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825044"/>
            <a:ext cx="3504390" cy="262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39000" cy="1224136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Количество вредных веществ, выбрасываемых в атмосферу одним автомобилем в течение суток.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59340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276871"/>
          <a:ext cx="6696744" cy="416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031"/>
                <a:gridCol w="2296026"/>
                <a:gridCol w="1817687"/>
              </a:tblGrid>
              <a:tr h="971138">
                <a:tc>
                  <a:txBody>
                    <a:bodyPr/>
                    <a:lstStyle/>
                    <a:p>
                      <a:r>
                        <a:rPr lang="ru-RU" dirty="0" smtClean="0"/>
                        <a:t>Хим. соединения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Грузовики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Легковые</a:t>
                      </a:r>
                      <a:endParaRPr lang="ru-RU" dirty="0"/>
                    </a:p>
                  </a:txBody>
                  <a:tcPr/>
                </a:tc>
              </a:tr>
              <a:tr h="667794">
                <a:tc>
                  <a:txBody>
                    <a:bodyPr/>
                    <a:lstStyle/>
                    <a:p>
                      <a:r>
                        <a:rPr lang="ru-RU" dirty="0" smtClean="0"/>
                        <a:t>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225,0</a:t>
                      </a:r>
                      <a:endParaRPr lang="ru-RU" dirty="0"/>
                    </a:p>
                  </a:txBody>
                  <a:tcPr/>
                </a:tc>
              </a:tr>
              <a:tr h="667794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ru-RU" dirty="0" smtClean="0"/>
                        <a:t>О2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43,8</a:t>
                      </a:r>
                      <a:endParaRPr lang="ru-RU" dirty="0"/>
                    </a:p>
                  </a:txBody>
                  <a:tcPr/>
                </a:tc>
              </a:tr>
              <a:tr h="667794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1154328">
                <a:tc>
                  <a:txBody>
                    <a:bodyPr/>
                    <a:lstStyle/>
                    <a:p>
                      <a:r>
                        <a:rPr lang="en-US" dirty="0" smtClean="0"/>
                        <a:t>SO2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en-US" dirty="0" err="1" smtClean="0"/>
                        <a:t>Pb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4,5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</a:t>
                      </a:r>
                      <a:r>
                        <a:rPr lang="ru-RU" dirty="0" smtClean="0"/>
                        <a:t>,</a:t>
                      </a:r>
                      <a:r>
                        <a:rPr lang="en-US" dirty="0" smtClean="0"/>
                        <a:t>2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</a:t>
                      </a:r>
                      <a:r>
                        <a:rPr lang="ru-RU" dirty="0" smtClean="0"/>
                        <a:t>,</a:t>
                      </a:r>
                      <a:r>
                        <a:rPr lang="en-US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80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Выбросы вредных веществ в течение суток автомобилей ул.молодёжной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132856"/>
          <a:ext cx="7200800" cy="3252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389"/>
                <a:gridCol w="982327"/>
                <a:gridCol w="970568"/>
                <a:gridCol w="900466"/>
                <a:gridCol w="886678"/>
                <a:gridCol w="1028686"/>
                <a:gridCol w="1028686"/>
              </a:tblGrid>
              <a:tr h="133187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</a:t>
                      </a:r>
                    </a:p>
                    <a:p>
                      <a:r>
                        <a:rPr lang="ru-RU" dirty="0" smtClean="0"/>
                        <a:t>машин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</a:t>
                      </a:r>
                    </a:p>
                    <a:p>
                      <a:r>
                        <a:rPr lang="ru-RU" dirty="0" smtClean="0"/>
                        <a:t>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 </a:t>
                      </a:r>
                    </a:p>
                    <a:p>
                      <a:r>
                        <a:rPr lang="en-US" dirty="0" smtClean="0"/>
                        <a:t>N</a:t>
                      </a:r>
                      <a:r>
                        <a:rPr lang="ru-RU" dirty="0" smtClean="0"/>
                        <a:t>О2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</a:t>
                      </a:r>
                    </a:p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</a:t>
                      </a:r>
                    </a:p>
                    <a:p>
                      <a:r>
                        <a:rPr lang="en-US" dirty="0" smtClean="0"/>
                        <a:t>S</a:t>
                      </a:r>
                      <a:r>
                        <a:rPr lang="ru-RU" dirty="0" smtClean="0"/>
                        <a:t>О</a:t>
                      </a:r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</a:t>
                      </a:r>
                    </a:p>
                    <a:p>
                      <a:r>
                        <a:rPr lang="en-US" dirty="0" err="1" smtClean="0"/>
                        <a:t>Pb</a:t>
                      </a:r>
                      <a:endParaRPr lang="ru-RU" dirty="0"/>
                    </a:p>
                  </a:txBody>
                  <a:tcPr/>
                </a:tc>
              </a:tr>
              <a:tr h="540150">
                <a:tc>
                  <a:txBody>
                    <a:bodyPr/>
                    <a:lstStyle/>
                    <a:p>
                      <a:r>
                        <a:rPr lang="ru-RU" dirty="0" smtClean="0"/>
                        <a:t>легковые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1226,4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7,56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40150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грузовые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4015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7806,6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1437,6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8,16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600000">
            <a:off x="457200" y="620688"/>
            <a:ext cx="7239000" cy="5835048"/>
          </a:xfrm>
        </p:spPr>
        <p:txBody>
          <a:bodyPr>
            <a:normAutofit/>
          </a:bodyPr>
          <a:lstStyle/>
          <a:p>
            <a:r>
              <a:rPr lang="ru-RU" dirty="0" smtClean="0"/>
              <a:t>Угарный газ СО – затрудняет поступление кислорода в организм человека, в результате возникает кислородное голодание, которое сопровождается головной болью и потерей сознания.</a:t>
            </a:r>
          </a:p>
          <a:p>
            <a:r>
              <a:rPr lang="ru-RU" dirty="0" smtClean="0"/>
              <a:t>Оксид азота </a:t>
            </a:r>
            <a:r>
              <a:rPr lang="en-US" dirty="0" smtClean="0"/>
              <a:t>NO</a:t>
            </a:r>
            <a:r>
              <a:rPr lang="en-US" baseline="-25000" dirty="0" smtClean="0"/>
              <a:t>2</a:t>
            </a:r>
            <a:r>
              <a:rPr lang="ru-RU" dirty="0" smtClean="0"/>
              <a:t> –</a:t>
            </a:r>
            <a:r>
              <a:rPr lang="en-US" dirty="0" smtClean="0"/>
              <a:t> </a:t>
            </a:r>
            <a:r>
              <a:rPr lang="ru-RU" dirty="0" smtClean="0"/>
              <a:t>образование кислотных дождей</a:t>
            </a:r>
          </a:p>
          <a:p>
            <a:r>
              <a:rPr lang="ru-RU" dirty="0" smtClean="0"/>
              <a:t>Углерод С – оседает в виде сажи.</a:t>
            </a:r>
          </a:p>
          <a:p>
            <a:r>
              <a:rPr lang="ru-RU" dirty="0" smtClean="0"/>
              <a:t>Оксид серы </a:t>
            </a: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– </a:t>
            </a:r>
            <a:r>
              <a:rPr lang="ru-RU" dirty="0" smtClean="0"/>
              <a:t>раздражает глаза, нос, горло, влияет на лёгкие.</a:t>
            </a:r>
          </a:p>
          <a:p>
            <a:r>
              <a:rPr lang="ru-RU" dirty="0" smtClean="0"/>
              <a:t> Свинец </a:t>
            </a:r>
            <a:r>
              <a:rPr lang="en-US" smtClean="0"/>
              <a:t>Pb </a:t>
            </a:r>
            <a:r>
              <a:rPr lang="en-US" dirty="0" smtClean="0"/>
              <a:t>-</a:t>
            </a:r>
            <a:r>
              <a:rPr lang="ru-RU" dirty="0" smtClean="0"/>
              <a:t> поражает центральную нервную систему и кровеносные сосуды.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89040"/>
            <a:ext cx="7239000" cy="3096344"/>
          </a:xfrm>
        </p:spPr>
        <p:txBody>
          <a:bodyPr/>
          <a:lstStyle/>
          <a:p>
            <a:r>
              <a:rPr lang="ru-RU" dirty="0" smtClean="0"/>
              <a:t>За неделю в среднем легковой автомобиль выжигает столько кислорода, сколько его четыре пассажира расходуют на дыхание в течение года. За месяц  выжигают 11,25 тонн кислорода. Его хватило бы для дыхания жителям улицы в течении 6 лет.</a:t>
            </a:r>
          </a:p>
          <a:p>
            <a:endParaRPr lang="ru-RU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27784" y="1484784"/>
            <a:ext cx="5570537" cy="2498725"/>
            <a:chOff x="225" y="1755"/>
            <a:chExt cx="3509" cy="1574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225" y="1755"/>
              <a:ext cx="3509" cy="1574"/>
            </a:xfrm>
            <a:custGeom>
              <a:avLst/>
              <a:gdLst>
                <a:gd name="T0" fmla="*/ 877 w 2157"/>
                <a:gd name="T1" fmla="*/ 221 h 968"/>
                <a:gd name="T2" fmla="*/ 905 w 2157"/>
                <a:gd name="T3" fmla="*/ 167 h 968"/>
                <a:gd name="T4" fmla="*/ 933 w 2157"/>
                <a:gd name="T5" fmla="*/ 109 h 968"/>
                <a:gd name="T6" fmla="*/ 969 w 2157"/>
                <a:gd name="T7" fmla="*/ 43 h 968"/>
                <a:gd name="T8" fmla="*/ 1032 w 2157"/>
                <a:gd name="T9" fmla="*/ 15 h 968"/>
                <a:gd name="T10" fmla="*/ 1143 w 2157"/>
                <a:gd name="T11" fmla="*/ 4 h 968"/>
                <a:gd name="T12" fmla="*/ 1287 w 2157"/>
                <a:gd name="T13" fmla="*/ 0 h 968"/>
                <a:gd name="T14" fmla="*/ 1433 w 2157"/>
                <a:gd name="T15" fmla="*/ 2 h 968"/>
                <a:gd name="T16" fmla="*/ 1554 w 2157"/>
                <a:gd name="T17" fmla="*/ 8 h 968"/>
                <a:gd name="T18" fmla="*/ 1639 w 2157"/>
                <a:gd name="T19" fmla="*/ 25 h 968"/>
                <a:gd name="T20" fmla="*/ 1723 w 2157"/>
                <a:gd name="T21" fmla="*/ 79 h 968"/>
                <a:gd name="T22" fmla="*/ 1777 w 2157"/>
                <a:gd name="T23" fmla="*/ 156 h 968"/>
                <a:gd name="T24" fmla="*/ 1796 w 2157"/>
                <a:gd name="T25" fmla="*/ 236 h 968"/>
                <a:gd name="T26" fmla="*/ 1814 w 2157"/>
                <a:gd name="T27" fmla="*/ 294 h 968"/>
                <a:gd name="T28" fmla="*/ 1872 w 2157"/>
                <a:gd name="T29" fmla="*/ 307 h 968"/>
                <a:gd name="T30" fmla="*/ 1934 w 2157"/>
                <a:gd name="T31" fmla="*/ 341 h 968"/>
                <a:gd name="T32" fmla="*/ 1996 w 2157"/>
                <a:gd name="T33" fmla="*/ 421 h 968"/>
                <a:gd name="T34" fmla="*/ 2052 w 2157"/>
                <a:gd name="T35" fmla="*/ 509 h 968"/>
                <a:gd name="T36" fmla="*/ 2061 w 2157"/>
                <a:gd name="T37" fmla="*/ 586 h 968"/>
                <a:gd name="T38" fmla="*/ 2056 w 2157"/>
                <a:gd name="T39" fmla="*/ 655 h 968"/>
                <a:gd name="T40" fmla="*/ 2106 w 2157"/>
                <a:gd name="T41" fmla="*/ 678 h 968"/>
                <a:gd name="T42" fmla="*/ 2153 w 2157"/>
                <a:gd name="T43" fmla="*/ 715 h 968"/>
                <a:gd name="T44" fmla="*/ 2142 w 2157"/>
                <a:gd name="T45" fmla="*/ 794 h 968"/>
                <a:gd name="T46" fmla="*/ 2088 w 2157"/>
                <a:gd name="T47" fmla="*/ 822 h 968"/>
                <a:gd name="T48" fmla="*/ 2018 w 2157"/>
                <a:gd name="T49" fmla="*/ 822 h 968"/>
                <a:gd name="T50" fmla="*/ 1962 w 2157"/>
                <a:gd name="T51" fmla="*/ 822 h 968"/>
                <a:gd name="T52" fmla="*/ 1923 w 2157"/>
                <a:gd name="T53" fmla="*/ 876 h 968"/>
                <a:gd name="T54" fmla="*/ 1841 w 2157"/>
                <a:gd name="T55" fmla="*/ 927 h 968"/>
                <a:gd name="T56" fmla="*/ 1779 w 2157"/>
                <a:gd name="T57" fmla="*/ 938 h 968"/>
                <a:gd name="T58" fmla="*/ 1719 w 2157"/>
                <a:gd name="T59" fmla="*/ 930 h 968"/>
                <a:gd name="T60" fmla="*/ 1655 w 2157"/>
                <a:gd name="T61" fmla="*/ 893 h 968"/>
                <a:gd name="T62" fmla="*/ 1590 w 2157"/>
                <a:gd name="T63" fmla="*/ 833 h 968"/>
                <a:gd name="T64" fmla="*/ 1549 w 2157"/>
                <a:gd name="T65" fmla="*/ 822 h 968"/>
                <a:gd name="T66" fmla="*/ 1476 w 2157"/>
                <a:gd name="T67" fmla="*/ 820 h 968"/>
                <a:gd name="T68" fmla="*/ 1416 w 2157"/>
                <a:gd name="T69" fmla="*/ 811 h 968"/>
                <a:gd name="T70" fmla="*/ 1023 w 2157"/>
                <a:gd name="T71" fmla="*/ 803 h 968"/>
                <a:gd name="T72" fmla="*/ 954 w 2157"/>
                <a:gd name="T73" fmla="*/ 818 h 968"/>
                <a:gd name="T74" fmla="*/ 890 w 2157"/>
                <a:gd name="T75" fmla="*/ 827 h 968"/>
                <a:gd name="T76" fmla="*/ 827 w 2157"/>
                <a:gd name="T77" fmla="*/ 831 h 968"/>
                <a:gd name="T78" fmla="*/ 759 w 2157"/>
                <a:gd name="T79" fmla="*/ 833 h 968"/>
                <a:gd name="T80" fmla="*/ 688 w 2157"/>
                <a:gd name="T81" fmla="*/ 833 h 968"/>
                <a:gd name="T82" fmla="*/ 621 w 2157"/>
                <a:gd name="T83" fmla="*/ 835 h 968"/>
                <a:gd name="T84" fmla="*/ 563 w 2157"/>
                <a:gd name="T85" fmla="*/ 835 h 968"/>
                <a:gd name="T86" fmla="*/ 501 w 2157"/>
                <a:gd name="T87" fmla="*/ 839 h 968"/>
                <a:gd name="T88" fmla="*/ 471 w 2157"/>
                <a:gd name="T89" fmla="*/ 889 h 968"/>
                <a:gd name="T90" fmla="*/ 406 w 2157"/>
                <a:gd name="T91" fmla="*/ 940 h 968"/>
                <a:gd name="T92" fmla="*/ 340 w 2157"/>
                <a:gd name="T93" fmla="*/ 962 h 968"/>
                <a:gd name="T94" fmla="*/ 262 w 2157"/>
                <a:gd name="T95" fmla="*/ 966 h 968"/>
                <a:gd name="T96" fmla="*/ 196 w 2157"/>
                <a:gd name="T97" fmla="*/ 940 h 968"/>
                <a:gd name="T98" fmla="*/ 119 w 2157"/>
                <a:gd name="T99" fmla="*/ 872 h 968"/>
                <a:gd name="T100" fmla="*/ 95 w 2157"/>
                <a:gd name="T101" fmla="*/ 814 h 968"/>
                <a:gd name="T102" fmla="*/ 35 w 2157"/>
                <a:gd name="T103" fmla="*/ 773 h 968"/>
                <a:gd name="T104" fmla="*/ 0 w 2157"/>
                <a:gd name="T105" fmla="*/ 702 h 968"/>
                <a:gd name="T106" fmla="*/ 43 w 2157"/>
                <a:gd name="T107" fmla="*/ 629 h 968"/>
                <a:gd name="T108" fmla="*/ 76 w 2157"/>
                <a:gd name="T109" fmla="*/ 584 h 968"/>
                <a:gd name="T110" fmla="*/ 116 w 2157"/>
                <a:gd name="T111" fmla="*/ 513 h 968"/>
                <a:gd name="T112" fmla="*/ 192 w 2157"/>
                <a:gd name="T113" fmla="*/ 455 h 968"/>
                <a:gd name="T114" fmla="*/ 250 w 2157"/>
                <a:gd name="T115" fmla="*/ 436 h 968"/>
                <a:gd name="T116" fmla="*/ 0 w 2157"/>
                <a:gd name="T117" fmla="*/ 0 h 968"/>
                <a:gd name="T118" fmla="*/ 2157 w 2157"/>
                <a:gd name="T119" fmla="*/ 968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T116" t="T117" r="T118" b="T119"/>
              <a:pathLst>
                <a:path w="2157" h="968">
                  <a:moveTo>
                    <a:pt x="434" y="275"/>
                  </a:moveTo>
                  <a:lnTo>
                    <a:pt x="853" y="277"/>
                  </a:lnTo>
                  <a:lnTo>
                    <a:pt x="853" y="275"/>
                  </a:lnTo>
                  <a:lnTo>
                    <a:pt x="858" y="268"/>
                  </a:lnTo>
                  <a:lnTo>
                    <a:pt x="860" y="262"/>
                  </a:lnTo>
                  <a:lnTo>
                    <a:pt x="862" y="257"/>
                  </a:lnTo>
                  <a:lnTo>
                    <a:pt x="866" y="251"/>
                  </a:lnTo>
                  <a:lnTo>
                    <a:pt x="870" y="242"/>
                  </a:lnTo>
                  <a:lnTo>
                    <a:pt x="873" y="234"/>
                  </a:lnTo>
                  <a:lnTo>
                    <a:pt x="877" y="225"/>
                  </a:lnTo>
                  <a:lnTo>
                    <a:pt x="877" y="221"/>
                  </a:lnTo>
                  <a:lnTo>
                    <a:pt x="881" y="217"/>
                  </a:lnTo>
                  <a:lnTo>
                    <a:pt x="883" y="212"/>
                  </a:lnTo>
                  <a:lnTo>
                    <a:pt x="885" y="208"/>
                  </a:lnTo>
                  <a:lnTo>
                    <a:pt x="888" y="202"/>
                  </a:lnTo>
                  <a:lnTo>
                    <a:pt x="890" y="197"/>
                  </a:lnTo>
                  <a:lnTo>
                    <a:pt x="892" y="193"/>
                  </a:lnTo>
                  <a:lnTo>
                    <a:pt x="894" y="187"/>
                  </a:lnTo>
                  <a:lnTo>
                    <a:pt x="898" y="182"/>
                  </a:lnTo>
                  <a:lnTo>
                    <a:pt x="901" y="178"/>
                  </a:lnTo>
                  <a:lnTo>
                    <a:pt x="903" y="172"/>
                  </a:lnTo>
                  <a:lnTo>
                    <a:pt x="905" y="167"/>
                  </a:lnTo>
                  <a:lnTo>
                    <a:pt x="907" y="161"/>
                  </a:lnTo>
                  <a:lnTo>
                    <a:pt x="911" y="156"/>
                  </a:lnTo>
                  <a:lnTo>
                    <a:pt x="913" y="150"/>
                  </a:lnTo>
                  <a:lnTo>
                    <a:pt x="916" y="146"/>
                  </a:lnTo>
                  <a:lnTo>
                    <a:pt x="918" y="139"/>
                  </a:lnTo>
                  <a:lnTo>
                    <a:pt x="920" y="135"/>
                  </a:lnTo>
                  <a:lnTo>
                    <a:pt x="922" y="129"/>
                  </a:lnTo>
                  <a:lnTo>
                    <a:pt x="926" y="124"/>
                  </a:lnTo>
                  <a:lnTo>
                    <a:pt x="928" y="120"/>
                  </a:lnTo>
                  <a:lnTo>
                    <a:pt x="931" y="114"/>
                  </a:lnTo>
                  <a:lnTo>
                    <a:pt x="933" y="109"/>
                  </a:lnTo>
                  <a:lnTo>
                    <a:pt x="935" y="105"/>
                  </a:lnTo>
                  <a:lnTo>
                    <a:pt x="939" y="99"/>
                  </a:lnTo>
                  <a:lnTo>
                    <a:pt x="941" y="94"/>
                  </a:lnTo>
                  <a:lnTo>
                    <a:pt x="943" y="90"/>
                  </a:lnTo>
                  <a:lnTo>
                    <a:pt x="946" y="86"/>
                  </a:lnTo>
                  <a:lnTo>
                    <a:pt x="950" y="75"/>
                  </a:lnTo>
                  <a:lnTo>
                    <a:pt x="954" y="68"/>
                  </a:lnTo>
                  <a:lnTo>
                    <a:pt x="959" y="60"/>
                  </a:lnTo>
                  <a:lnTo>
                    <a:pt x="963" y="53"/>
                  </a:lnTo>
                  <a:lnTo>
                    <a:pt x="967" y="47"/>
                  </a:lnTo>
                  <a:lnTo>
                    <a:pt x="969" y="43"/>
                  </a:lnTo>
                  <a:lnTo>
                    <a:pt x="974" y="38"/>
                  </a:lnTo>
                  <a:lnTo>
                    <a:pt x="976" y="36"/>
                  </a:lnTo>
                  <a:lnTo>
                    <a:pt x="980" y="32"/>
                  </a:lnTo>
                  <a:lnTo>
                    <a:pt x="989" y="28"/>
                  </a:lnTo>
                  <a:lnTo>
                    <a:pt x="991" y="25"/>
                  </a:lnTo>
                  <a:lnTo>
                    <a:pt x="997" y="23"/>
                  </a:lnTo>
                  <a:lnTo>
                    <a:pt x="1004" y="21"/>
                  </a:lnTo>
                  <a:lnTo>
                    <a:pt x="1010" y="19"/>
                  </a:lnTo>
                  <a:lnTo>
                    <a:pt x="1017" y="17"/>
                  </a:lnTo>
                  <a:lnTo>
                    <a:pt x="1023" y="17"/>
                  </a:lnTo>
                  <a:lnTo>
                    <a:pt x="1032" y="15"/>
                  </a:lnTo>
                  <a:lnTo>
                    <a:pt x="1040" y="15"/>
                  </a:lnTo>
                  <a:lnTo>
                    <a:pt x="1049" y="13"/>
                  </a:lnTo>
                  <a:lnTo>
                    <a:pt x="1057" y="10"/>
                  </a:lnTo>
                  <a:lnTo>
                    <a:pt x="1068" y="10"/>
                  </a:lnTo>
                  <a:lnTo>
                    <a:pt x="1079" y="10"/>
                  </a:lnTo>
                  <a:lnTo>
                    <a:pt x="1090" y="8"/>
                  </a:lnTo>
                  <a:lnTo>
                    <a:pt x="1098" y="6"/>
                  </a:lnTo>
                  <a:lnTo>
                    <a:pt x="1109" y="6"/>
                  </a:lnTo>
                  <a:lnTo>
                    <a:pt x="1122" y="6"/>
                  </a:lnTo>
                  <a:lnTo>
                    <a:pt x="1133" y="4"/>
                  </a:lnTo>
                  <a:lnTo>
                    <a:pt x="1143" y="4"/>
                  </a:lnTo>
                  <a:lnTo>
                    <a:pt x="1156" y="2"/>
                  </a:lnTo>
                  <a:lnTo>
                    <a:pt x="1169" y="2"/>
                  </a:lnTo>
                  <a:lnTo>
                    <a:pt x="1182" y="2"/>
                  </a:lnTo>
                  <a:lnTo>
                    <a:pt x="1195" y="2"/>
                  </a:lnTo>
                  <a:lnTo>
                    <a:pt x="1208" y="0"/>
                  </a:lnTo>
                  <a:lnTo>
                    <a:pt x="1221" y="0"/>
                  </a:lnTo>
                  <a:lnTo>
                    <a:pt x="1233" y="0"/>
                  </a:lnTo>
                  <a:lnTo>
                    <a:pt x="1246" y="0"/>
                  </a:lnTo>
                  <a:lnTo>
                    <a:pt x="1259" y="0"/>
                  </a:lnTo>
                  <a:lnTo>
                    <a:pt x="1274" y="0"/>
                  </a:lnTo>
                  <a:lnTo>
                    <a:pt x="1287" y="0"/>
                  </a:lnTo>
                  <a:lnTo>
                    <a:pt x="1300" y="0"/>
                  </a:lnTo>
                  <a:lnTo>
                    <a:pt x="1315" y="0"/>
                  </a:lnTo>
                  <a:lnTo>
                    <a:pt x="1328" y="0"/>
                  </a:lnTo>
                  <a:lnTo>
                    <a:pt x="1341" y="0"/>
                  </a:lnTo>
                  <a:lnTo>
                    <a:pt x="1354" y="0"/>
                  </a:lnTo>
                  <a:lnTo>
                    <a:pt x="1369" y="0"/>
                  </a:lnTo>
                  <a:lnTo>
                    <a:pt x="1382" y="0"/>
                  </a:lnTo>
                  <a:lnTo>
                    <a:pt x="1395" y="0"/>
                  </a:lnTo>
                  <a:lnTo>
                    <a:pt x="1407" y="0"/>
                  </a:lnTo>
                  <a:lnTo>
                    <a:pt x="1420" y="0"/>
                  </a:lnTo>
                  <a:lnTo>
                    <a:pt x="1433" y="2"/>
                  </a:lnTo>
                  <a:lnTo>
                    <a:pt x="1444" y="2"/>
                  </a:lnTo>
                  <a:lnTo>
                    <a:pt x="1457" y="2"/>
                  </a:lnTo>
                  <a:lnTo>
                    <a:pt x="1470" y="2"/>
                  </a:lnTo>
                  <a:lnTo>
                    <a:pt x="1483" y="4"/>
                  </a:lnTo>
                  <a:lnTo>
                    <a:pt x="1493" y="4"/>
                  </a:lnTo>
                  <a:lnTo>
                    <a:pt x="1504" y="4"/>
                  </a:lnTo>
                  <a:lnTo>
                    <a:pt x="1515" y="6"/>
                  </a:lnTo>
                  <a:lnTo>
                    <a:pt x="1526" y="6"/>
                  </a:lnTo>
                  <a:lnTo>
                    <a:pt x="1534" y="6"/>
                  </a:lnTo>
                  <a:lnTo>
                    <a:pt x="1545" y="8"/>
                  </a:lnTo>
                  <a:lnTo>
                    <a:pt x="1554" y="8"/>
                  </a:lnTo>
                  <a:lnTo>
                    <a:pt x="1564" y="10"/>
                  </a:lnTo>
                  <a:lnTo>
                    <a:pt x="1573" y="10"/>
                  </a:lnTo>
                  <a:lnTo>
                    <a:pt x="1581" y="13"/>
                  </a:lnTo>
                  <a:lnTo>
                    <a:pt x="1588" y="13"/>
                  </a:lnTo>
                  <a:lnTo>
                    <a:pt x="1597" y="15"/>
                  </a:lnTo>
                  <a:lnTo>
                    <a:pt x="1603" y="15"/>
                  </a:lnTo>
                  <a:lnTo>
                    <a:pt x="1609" y="17"/>
                  </a:lnTo>
                  <a:lnTo>
                    <a:pt x="1616" y="17"/>
                  </a:lnTo>
                  <a:lnTo>
                    <a:pt x="1622" y="21"/>
                  </a:lnTo>
                  <a:lnTo>
                    <a:pt x="1629" y="23"/>
                  </a:lnTo>
                  <a:lnTo>
                    <a:pt x="1639" y="25"/>
                  </a:lnTo>
                  <a:lnTo>
                    <a:pt x="1648" y="30"/>
                  </a:lnTo>
                  <a:lnTo>
                    <a:pt x="1657" y="34"/>
                  </a:lnTo>
                  <a:lnTo>
                    <a:pt x="1665" y="36"/>
                  </a:lnTo>
                  <a:lnTo>
                    <a:pt x="1674" y="41"/>
                  </a:lnTo>
                  <a:lnTo>
                    <a:pt x="1682" y="47"/>
                  </a:lnTo>
                  <a:lnTo>
                    <a:pt x="1689" y="51"/>
                  </a:lnTo>
                  <a:lnTo>
                    <a:pt x="1697" y="56"/>
                  </a:lnTo>
                  <a:lnTo>
                    <a:pt x="1704" y="62"/>
                  </a:lnTo>
                  <a:lnTo>
                    <a:pt x="1710" y="66"/>
                  </a:lnTo>
                  <a:lnTo>
                    <a:pt x="1717" y="73"/>
                  </a:lnTo>
                  <a:lnTo>
                    <a:pt x="1723" y="79"/>
                  </a:lnTo>
                  <a:lnTo>
                    <a:pt x="1730" y="86"/>
                  </a:lnTo>
                  <a:lnTo>
                    <a:pt x="1736" y="92"/>
                  </a:lnTo>
                  <a:lnTo>
                    <a:pt x="1743" y="99"/>
                  </a:lnTo>
                  <a:lnTo>
                    <a:pt x="1747" y="105"/>
                  </a:lnTo>
                  <a:lnTo>
                    <a:pt x="1751" y="111"/>
                  </a:lnTo>
                  <a:lnTo>
                    <a:pt x="1755" y="118"/>
                  </a:lnTo>
                  <a:lnTo>
                    <a:pt x="1760" y="126"/>
                  </a:lnTo>
                  <a:lnTo>
                    <a:pt x="1764" y="133"/>
                  </a:lnTo>
                  <a:lnTo>
                    <a:pt x="1768" y="141"/>
                  </a:lnTo>
                  <a:lnTo>
                    <a:pt x="1773" y="148"/>
                  </a:lnTo>
                  <a:lnTo>
                    <a:pt x="1777" y="156"/>
                  </a:lnTo>
                  <a:lnTo>
                    <a:pt x="1779" y="165"/>
                  </a:lnTo>
                  <a:lnTo>
                    <a:pt x="1781" y="172"/>
                  </a:lnTo>
                  <a:lnTo>
                    <a:pt x="1783" y="180"/>
                  </a:lnTo>
                  <a:lnTo>
                    <a:pt x="1788" y="189"/>
                  </a:lnTo>
                  <a:lnTo>
                    <a:pt x="1790" y="195"/>
                  </a:lnTo>
                  <a:lnTo>
                    <a:pt x="1792" y="204"/>
                  </a:lnTo>
                  <a:lnTo>
                    <a:pt x="1794" y="212"/>
                  </a:lnTo>
                  <a:lnTo>
                    <a:pt x="1796" y="221"/>
                  </a:lnTo>
                  <a:lnTo>
                    <a:pt x="1796" y="225"/>
                  </a:lnTo>
                  <a:lnTo>
                    <a:pt x="1796" y="232"/>
                  </a:lnTo>
                  <a:lnTo>
                    <a:pt x="1796" y="236"/>
                  </a:lnTo>
                  <a:lnTo>
                    <a:pt x="1798" y="242"/>
                  </a:lnTo>
                  <a:lnTo>
                    <a:pt x="1801" y="247"/>
                  </a:lnTo>
                  <a:lnTo>
                    <a:pt x="1803" y="255"/>
                  </a:lnTo>
                  <a:lnTo>
                    <a:pt x="1803" y="260"/>
                  </a:lnTo>
                  <a:lnTo>
                    <a:pt x="1805" y="266"/>
                  </a:lnTo>
                  <a:lnTo>
                    <a:pt x="1807" y="272"/>
                  </a:lnTo>
                  <a:lnTo>
                    <a:pt x="1809" y="277"/>
                  </a:lnTo>
                  <a:lnTo>
                    <a:pt x="1809" y="281"/>
                  </a:lnTo>
                  <a:lnTo>
                    <a:pt x="1811" y="285"/>
                  </a:lnTo>
                  <a:lnTo>
                    <a:pt x="1811" y="292"/>
                  </a:lnTo>
                  <a:lnTo>
                    <a:pt x="1814" y="294"/>
                  </a:lnTo>
                  <a:lnTo>
                    <a:pt x="1818" y="294"/>
                  </a:lnTo>
                  <a:lnTo>
                    <a:pt x="1822" y="296"/>
                  </a:lnTo>
                  <a:lnTo>
                    <a:pt x="1829" y="296"/>
                  </a:lnTo>
                  <a:lnTo>
                    <a:pt x="1835" y="298"/>
                  </a:lnTo>
                  <a:lnTo>
                    <a:pt x="1844" y="300"/>
                  </a:lnTo>
                  <a:lnTo>
                    <a:pt x="1848" y="300"/>
                  </a:lnTo>
                  <a:lnTo>
                    <a:pt x="1852" y="303"/>
                  </a:lnTo>
                  <a:lnTo>
                    <a:pt x="1856" y="305"/>
                  </a:lnTo>
                  <a:lnTo>
                    <a:pt x="1861" y="305"/>
                  </a:lnTo>
                  <a:lnTo>
                    <a:pt x="1865" y="307"/>
                  </a:lnTo>
                  <a:lnTo>
                    <a:pt x="1872" y="307"/>
                  </a:lnTo>
                  <a:lnTo>
                    <a:pt x="1876" y="309"/>
                  </a:lnTo>
                  <a:lnTo>
                    <a:pt x="1880" y="311"/>
                  </a:lnTo>
                  <a:lnTo>
                    <a:pt x="1889" y="313"/>
                  </a:lnTo>
                  <a:lnTo>
                    <a:pt x="1897" y="315"/>
                  </a:lnTo>
                  <a:lnTo>
                    <a:pt x="1906" y="318"/>
                  </a:lnTo>
                  <a:lnTo>
                    <a:pt x="1912" y="320"/>
                  </a:lnTo>
                  <a:lnTo>
                    <a:pt x="1917" y="324"/>
                  </a:lnTo>
                  <a:lnTo>
                    <a:pt x="1921" y="326"/>
                  </a:lnTo>
                  <a:lnTo>
                    <a:pt x="1925" y="330"/>
                  </a:lnTo>
                  <a:lnTo>
                    <a:pt x="1932" y="337"/>
                  </a:lnTo>
                  <a:lnTo>
                    <a:pt x="1934" y="341"/>
                  </a:lnTo>
                  <a:lnTo>
                    <a:pt x="1938" y="348"/>
                  </a:lnTo>
                  <a:lnTo>
                    <a:pt x="1945" y="352"/>
                  </a:lnTo>
                  <a:lnTo>
                    <a:pt x="1949" y="358"/>
                  </a:lnTo>
                  <a:lnTo>
                    <a:pt x="1953" y="365"/>
                  </a:lnTo>
                  <a:lnTo>
                    <a:pt x="1960" y="371"/>
                  </a:lnTo>
                  <a:lnTo>
                    <a:pt x="1966" y="380"/>
                  </a:lnTo>
                  <a:lnTo>
                    <a:pt x="1970" y="386"/>
                  </a:lnTo>
                  <a:lnTo>
                    <a:pt x="1977" y="395"/>
                  </a:lnTo>
                  <a:lnTo>
                    <a:pt x="1983" y="403"/>
                  </a:lnTo>
                  <a:lnTo>
                    <a:pt x="1990" y="412"/>
                  </a:lnTo>
                  <a:lnTo>
                    <a:pt x="1996" y="421"/>
                  </a:lnTo>
                  <a:lnTo>
                    <a:pt x="2003" y="429"/>
                  </a:lnTo>
                  <a:lnTo>
                    <a:pt x="2007" y="438"/>
                  </a:lnTo>
                  <a:lnTo>
                    <a:pt x="2013" y="446"/>
                  </a:lnTo>
                  <a:lnTo>
                    <a:pt x="2020" y="455"/>
                  </a:lnTo>
                  <a:lnTo>
                    <a:pt x="2024" y="464"/>
                  </a:lnTo>
                  <a:lnTo>
                    <a:pt x="2030" y="472"/>
                  </a:lnTo>
                  <a:lnTo>
                    <a:pt x="2035" y="481"/>
                  </a:lnTo>
                  <a:lnTo>
                    <a:pt x="2041" y="489"/>
                  </a:lnTo>
                  <a:lnTo>
                    <a:pt x="2043" y="496"/>
                  </a:lnTo>
                  <a:lnTo>
                    <a:pt x="2048" y="502"/>
                  </a:lnTo>
                  <a:lnTo>
                    <a:pt x="2052" y="509"/>
                  </a:lnTo>
                  <a:lnTo>
                    <a:pt x="2056" y="517"/>
                  </a:lnTo>
                  <a:lnTo>
                    <a:pt x="2056" y="522"/>
                  </a:lnTo>
                  <a:lnTo>
                    <a:pt x="2061" y="528"/>
                  </a:lnTo>
                  <a:lnTo>
                    <a:pt x="2061" y="532"/>
                  </a:lnTo>
                  <a:lnTo>
                    <a:pt x="2061" y="539"/>
                  </a:lnTo>
                  <a:lnTo>
                    <a:pt x="2061" y="545"/>
                  </a:lnTo>
                  <a:lnTo>
                    <a:pt x="2061" y="554"/>
                  </a:lnTo>
                  <a:lnTo>
                    <a:pt x="2061" y="562"/>
                  </a:lnTo>
                  <a:lnTo>
                    <a:pt x="2061" y="569"/>
                  </a:lnTo>
                  <a:lnTo>
                    <a:pt x="2061" y="577"/>
                  </a:lnTo>
                  <a:lnTo>
                    <a:pt x="2061" y="586"/>
                  </a:lnTo>
                  <a:lnTo>
                    <a:pt x="2061" y="592"/>
                  </a:lnTo>
                  <a:lnTo>
                    <a:pt x="2063" y="601"/>
                  </a:lnTo>
                  <a:lnTo>
                    <a:pt x="2061" y="607"/>
                  </a:lnTo>
                  <a:lnTo>
                    <a:pt x="2061" y="614"/>
                  </a:lnTo>
                  <a:lnTo>
                    <a:pt x="2061" y="622"/>
                  </a:lnTo>
                  <a:lnTo>
                    <a:pt x="2061" y="629"/>
                  </a:lnTo>
                  <a:lnTo>
                    <a:pt x="2058" y="635"/>
                  </a:lnTo>
                  <a:lnTo>
                    <a:pt x="2058" y="642"/>
                  </a:lnTo>
                  <a:lnTo>
                    <a:pt x="2056" y="648"/>
                  </a:lnTo>
                  <a:lnTo>
                    <a:pt x="2056" y="655"/>
                  </a:lnTo>
                  <a:lnTo>
                    <a:pt x="2061" y="657"/>
                  </a:lnTo>
                  <a:lnTo>
                    <a:pt x="2065" y="659"/>
                  </a:lnTo>
                  <a:lnTo>
                    <a:pt x="2067" y="661"/>
                  </a:lnTo>
                  <a:lnTo>
                    <a:pt x="2073" y="663"/>
                  </a:lnTo>
                  <a:lnTo>
                    <a:pt x="2078" y="668"/>
                  </a:lnTo>
                  <a:lnTo>
                    <a:pt x="2082" y="668"/>
                  </a:lnTo>
                  <a:lnTo>
                    <a:pt x="2086" y="672"/>
                  </a:lnTo>
                  <a:lnTo>
                    <a:pt x="2091" y="674"/>
                  </a:lnTo>
                  <a:lnTo>
                    <a:pt x="2097" y="676"/>
                  </a:lnTo>
                  <a:lnTo>
                    <a:pt x="2101" y="676"/>
                  </a:lnTo>
                  <a:lnTo>
                    <a:pt x="2106" y="678"/>
                  </a:lnTo>
                  <a:lnTo>
                    <a:pt x="2110" y="680"/>
                  </a:lnTo>
                  <a:lnTo>
                    <a:pt x="2114" y="680"/>
                  </a:lnTo>
                  <a:lnTo>
                    <a:pt x="2121" y="680"/>
                  </a:lnTo>
                  <a:lnTo>
                    <a:pt x="2129" y="685"/>
                  </a:lnTo>
                  <a:lnTo>
                    <a:pt x="2134" y="687"/>
                  </a:lnTo>
                  <a:lnTo>
                    <a:pt x="2138" y="691"/>
                  </a:lnTo>
                  <a:lnTo>
                    <a:pt x="2140" y="696"/>
                  </a:lnTo>
                  <a:lnTo>
                    <a:pt x="2144" y="700"/>
                  </a:lnTo>
                  <a:lnTo>
                    <a:pt x="2146" y="704"/>
                  </a:lnTo>
                  <a:lnTo>
                    <a:pt x="2151" y="711"/>
                  </a:lnTo>
                  <a:lnTo>
                    <a:pt x="2153" y="715"/>
                  </a:lnTo>
                  <a:lnTo>
                    <a:pt x="2155" y="723"/>
                  </a:lnTo>
                  <a:lnTo>
                    <a:pt x="2155" y="730"/>
                  </a:lnTo>
                  <a:lnTo>
                    <a:pt x="2157" y="736"/>
                  </a:lnTo>
                  <a:lnTo>
                    <a:pt x="2157" y="745"/>
                  </a:lnTo>
                  <a:lnTo>
                    <a:pt x="2157" y="753"/>
                  </a:lnTo>
                  <a:lnTo>
                    <a:pt x="2153" y="762"/>
                  </a:lnTo>
                  <a:lnTo>
                    <a:pt x="2153" y="771"/>
                  </a:lnTo>
                  <a:lnTo>
                    <a:pt x="2149" y="775"/>
                  </a:lnTo>
                  <a:lnTo>
                    <a:pt x="2149" y="781"/>
                  </a:lnTo>
                  <a:lnTo>
                    <a:pt x="2146" y="788"/>
                  </a:lnTo>
                  <a:lnTo>
                    <a:pt x="2142" y="794"/>
                  </a:lnTo>
                  <a:lnTo>
                    <a:pt x="2140" y="799"/>
                  </a:lnTo>
                  <a:lnTo>
                    <a:pt x="2138" y="803"/>
                  </a:lnTo>
                  <a:lnTo>
                    <a:pt x="2131" y="811"/>
                  </a:lnTo>
                  <a:lnTo>
                    <a:pt x="2125" y="816"/>
                  </a:lnTo>
                  <a:lnTo>
                    <a:pt x="2119" y="820"/>
                  </a:lnTo>
                  <a:lnTo>
                    <a:pt x="2114" y="822"/>
                  </a:lnTo>
                  <a:lnTo>
                    <a:pt x="2108" y="822"/>
                  </a:lnTo>
                  <a:lnTo>
                    <a:pt x="2101" y="822"/>
                  </a:lnTo>
                  <a:lnTo>
                    <a:pt x="2097" y="822"/>
                  </a:lnTo>
                  <a:lnTo>
                    <a:pt x="2093" y="822"/>
                  </a:lnTo>
                  <a:lnTo>
                    <a:pt x="2088" y="822"/>
                  </a:lnTo>
                  <a:lnTo>
                    <a:pt x="2084" y="824"/>
                  </a:lnTo>
                  <a:lnTo>
                    <a:pt x="2076" y="824"/>
                  </a:lnTo>
                  <a:lnTo>
                    <a:pt x="2071" y="824"/>
                  </a:lnTo>
                  <a:lnTo>
                    <a:pt x="2065" y="824"/>
                  </a:lnTo>
                  <a:lnTo>
                    <a:pt x="2058" y="824"/>
                  </a:lnTo>
                  <a:lnTo>
                    <a:pt x="2052" y="824"/>
                  </a:lnTo>
                  <a:lnTo>
                    <a:pt x="2043" y="824"/>
                  </a:lnTo>
                  <a:lnTo>
                    <a:pt x="2037" y="824"/>
                  </a:lnTo>
                  <a:lnTo>
                    <a:pt x="2033" y="824"/>
                  </a:lnTo>
                  <a:lnTo>
                    <a:pt x="2024" y="822"/>
                  </a:lnTo>
                  <a:lnTo>
                    <a:pt x="2018" y="822"/>
                  </a:lnTo>
                  <a:lnTo>
                    <a:pt x="2011" y="822"/>
                  </a:lnTo>
                  <a:lnTo>
                    <a:pt x="2005" y="822"/>
                  </a:lnTo>
                  <a:lnTo>
                    <a:pt x="1998" y="822"/>
                  </a:lnTo>
                  <a:lnTo>
                    <a:pt x="1992" y="822"/>
                  </a:lnTo>
                  <a:lnTo>
                    <a:pt x="1988" y="822"/>
                  </a:lnTo>
                  <a:lnTo>
                    <a:pt x="1983" y="822"/>
                  </a:lnTo>
                  <a:lnTo>
                    <a:pt x="1977" y="822"/>
                  </a:lnTo>
                  <a:lnTo>
                    <a:pt x="1972" y="822"/>
                  </a:lnTo>
                  <a:lnTo>
                    <a:pt x="1968" y="822"/>
                  </a:lnTo>
                  <a:lnTo>
                    <a:pt x="1966" y="822"/>
                  </a:lnTo>
                  <a:lnTo>
                    <a:pt x="1962" y="822"/>
                  </a:lnTo>
                  <a:lnTo>
                    <a:pt x="1960" y="824"/>
                  </a:lnTo>
                  <a:lnTo>
                    <a:pt x="1960" y="827"/>
                  </a:lnTo>
                  <a:lnTo>
                    <a:pt x="1955" y="831"/>
                  </a:lnTo>
                  <a:lnTo>
                    <a:pt x="1951" y="839"/>
                  </a:lnTo>
                  <a:lnTo>
                    <a:pt x="1947" y="846"/>
                  </a:lnTo>
                  <a:lnTo>
                    <a:pt x="1938" y="857"/>
                  </a:lnTo>
                  <a:lnTo>
                    <a:pt x="1934" y="861"/>
                  </a:lnTo>
                  <a:lnTo>
                    <a:pt x="1932" y="865"/>
                  </a:lnTo>
                  <a:lnTo>
                    <a:pt x="1927" y="872"/>
                  </a:lnTo>
                  <a:lnTo>
                    <a:pt x="1923" y="876"/>
                  </a:lnTo>
                  <a:lnTo>
                    <a:pt x="1917" y="882"/>
                  </a:lnTo>
                  <a:lnTo>
                    <a:pt x="1910" y="887"/>
                  </a:lnTo>
                  <a:lnTo>
                    <a:pt x="1906" y="893"/>
                  </a:lnTo>
                  <a:lnTo>
                    <a:pt x="1899" y="897"/>
                  </a:lnTo>
                  <a:lnTo>
                    <a:pt x="1891" y="902"/>
                  </a:lnTo>
                  <a:lnTo>
                    <a:pt x="1884" y="908"/>
                  </a:lnTo>
                  <a:lnTo>
                    <a:pt x="1878" y="912"/>
                  </a:lnTo>
                  <a:lnTo>
                    <a:pt x="1869" y="917"/>
                  </a:lnTo>
                  <a:lnTo>
                    <a:pt x="1861" y="921"/>
                  </a:lnTo>
                  <a:lnTo>
                    <a:pt x="1852" y="925"/>
                  </a:lnTo>
                  <a:lnTo>
                    <a:pt x="1841" y="927"/>
                  </a:lnTo>
                  <a:lnTo>
                    <a:pt x="1833" y="932"/>
                  </a:lnTo>
                  <a:lnTo>
                    <a:pt x="1829" y="932"/>
                  </a:lnTo>
                  <a:lnTo>
                    <a:pt x="1822" y="934"/>
                  </a:lnTo>
                  <a:lnTo>
                    <a:pt x="1818" y="934"/>
                  </a:lnTo>
                  <a:lnTo>
                    <a:pt x="1811" y="936"/>
                  </a:lnTo>
                  <a:lnTo>
                    <a:pt x="1807" y="936"/>
                  </a:lnTo>
                  <a:lnTo>
                    <a:pt x="1801" y="938"/>
                  </a:lnTo>
                  <a:lnTo>
                    <a:pt x="1796" y="938"/>
                  </a:lnTo>
                  <a:lnTo>
                    <a:pt x="1792" y="940"/>
                  </a:lnTo>
                  <a:lnTo>
                    <a:pt x="1783" y="938"/>
                  </a:lnTo>
                  <a:lnTo>
                    <a:pt x="1779" y="938"/>
                  </a:lnTo>
                  <a:lnTo>
                    <a:pt x="1773" y="938"/>
                  </a:lnTo>
                  <a:lnTo>
                    <a:pt x="1768" y="938"/>
                  </a:lnTo>
                  <a:lnTo>
                    <a:pt x="1762" y="938"/>
                  </a:lnTo>
                  <a:lnTo>
                    <a:pt x="1755" y="938"/>
                  </a:lnTo>
                  <a:lnTo>
                    <a:pt x="1751" y="936"/>
                  </a:lnTo>
                  <a:lnTo>
                    <a:pt x="1747" y="936"/>
                  </a:lnTo>
                  <a:lnTo>
                    <a:pt x="1740" y="934"/>
                  </a:lnTo>
                  <a:lnTo>
                    <a:pt x="1736" y="934"/>
                  </a:lnTo>
                  <a:lnTo>
                    <a:pt x="1730" y="932"/>
                  </a:lnTo>
                  <a:lnTo>
                    <a:pt x="1725" y="932"/>
                  </a:lnTo>
                  <a:lnTo>
                    <a:pt x="1719" y="930"/>
                  </a:lnTo>
                  <a:lnTo>
                    <a:pt x="1715" y="927"/>
                  </a:lnTo>
                  <a:lnTo>
                    <a:pt x="1710" y="925"/>
                  </a:lnTo>
                  <a:lnTo>
                    <a:pt x="1706" y="925"/>
                  </a:lnTo>
                  <a:lnTo>
                    <a:pt x="1702" y="921"/>
                  </a:lnTo>
                  <a:lnTo>
                    <a:pt x="1695" y="919"/>
                  </a:lnTo>
                  <a:lnTo>
                    <a:pt x="1691" y="917"/>
                  </a:lnTo>
                  <a:lnTo>
                    <a:pt x="1687" y="915"/>
                  </a:lnTo>
                  <a:lnTo>
                    <a:pt x="1678" y="910"/>
                  </a:lnTo>
                  <a:lnTo>
                    <a:pt x="1670" y="906"/>
                  </a:lnTo>
                  <a:lnTo>
                    <a:pt x="1663" y="900"/>
                  </a:lnTo>
                  <a:lnTo>
                    <a:pt x="1655" y="893"/>
                  </a:lnTo>
                  <a:lnTo>
                    <a:pt x="1646" y="889"/>
                  </a:lnTo>
                  <a:lnTo>
                    <a:pt x="1642" y="884"/>
                  </a:lnTo>
                  <a:lnTo>
                    <a:pt x="1633" y="878"/>
                  </a:lnTo>
                  <a:lnTo>
                    <a:pt x="1627" y="872"/>
                  </a:lnTo>
                  <a:lnTo>
                    <a:pt x="1620" y="865"/>
                  </a:lnTo>
                  <a:lnTo>
                    <a:pt x="1616" y="861"/>
                  </a:lnTo>
                  <a:lnTo>
                    <a:pt x="1609" y="857"/>
                  </a:lnTo>
                  <a:lnTo>
                    <a:pt x="1605" y="850"/>
                  </a:lnTo>
                  <a:lnTo>
                    <a:pt x="1601" y="846"/>
                  </a:lnTo>
                  <a:lnTo>
                    <a:pt x="1597" y="842"/>
                  </a:lnTo>
                  <a:lnTo>
                    <a:pt x="1590" y="833"/>
                  </a:lnTo>
                  <a:lnTo>
                    <a:pt x="1586" y="827"/>
                  </a:lnTo>
                  <a:lnTo>
                    <a:pt x="1584" y="824"/>
                  </a:lnTo>
                  <a:lnTo>
                    <a:pt x="1584" y="822"/>
                  </a:lnTo>
                  <a:lnTo>
                    <a:pt x="1581" y="822"/>
                  </a:lnTo>
                  <a:lnTo>
                    <a:pt x="1577" y="822"/>
                  </a:lnTo>
                  <a:lnTo>
                    <a:pt x="1573" y="822"/>
                  </a:lnTo>
                  <a:lnTo>
                    <a:pt x="1569" y="822"/>
                  </a:lnTo>
                  <a:lnTo>
                    <a:pt x="1564" y="822"/>
                  </a:lnTo>
                  <a:lnTo>
                    <a:pt x="1560" y="822"/>
                  </a:lnTo>
                  <a:lnTo>
                    <a:pt x="1556" y="822"/>
                  </a:lnTo>
                  <a:lnTo>
                    <a:pt x="1549" y="822"/>
                  </a:lnTo>
                  <a:lnTo>
                    <a:pt x="1545" y="822"/>
                  </a:lnTo>
                  <a:lnTo>
                    <a:pt x="1539" y="822"/>
                  </a:lnTo>
                  <a:lnTo>
                    <a:pt x="1532" y="822"/>
                  </a:lnTo>
                  <a:lnTo>
                    <a:pt x="1526" y="822"/>
                  </a:lnTo>
                  <a:lnTo>
                    <a:pt x="1519" y="822"/>
                  </a:lnTo>
                  <a:lnTo>
                    <a:pt x="1513" y="822"/>
                  </a:lnTo>
                  <a:lnTo>
                    <a:pt x="1504" y="822"/>
                  </a:lnTo>
                  <a:lnTo>
                    <a:pt x="1498" y="822"/>
                  </a:lnTo>
                  <a:lnTo>
                    <a:pt x="1491" y="822"/>
                  </a:lnTo>
                  <a:lnTo>
                    <a:pt x="1485" y="822"/>
                  </a:lnTo>
                  <a:lnTo>
                    <a:pt x="1476" y="820"/>
                  </a:lnTo>
                  <a:lnTo>
                    <a:pt x="1472" y="820"/>
                  </a:lnTo>
                  <a:lnTo>
                    <a:pt x="1463" y="820"/>
                  </a:lnTo>
                  <a:lnTo>
                    <a:pt x="1459" y="820"/>
                  </a:lnTo>
                  <a:lnTo>
                    <a:pt x="1453" y="820"/>
                  </a:lnTo>
                  <a:lnTo>
                    <a:pt x="1446" y="818"/>
                  </a:lnTo>
                  <a:lnTo>
                    <a:pt x="1442" y="818"/>
                  </a:lnTo>
                  <a:lnTo>
                    <a:pt x="1438" y="818"/>
                  </a:lnTo>
                  <a:lnTo>
                    <a:pt x="1431" y="818"/>
                  </a:lnTo>
                  <a:lnTo>
                    <a:pt x="1425" y="816"/>
                  </a:lnTo>
                  <a:lnTo>
                    <a:pt x="1420" y="814"/>
                  </a:lnTo>
                  <a:lnTo>
                    <a:pt x="1416" y="811"/>
                  </a:lnTo>
                  <a:lnTo>
                    <a:pt x="1410" y="811"/>
                  </a:lnTo>
                  <a:lnTo>
                    <a:pt x="1405" y="809"/>
                  </a:lnTo>
                  <a:lnTo>
                    <a:pt x="1397" y="807"/>
                  </a:lnTo>
                  <a:lnTo>
                    <a:pt x="1390" y="803"/>
                  </a:lnTo>
                  <a:lnTo>
                    <a:pt x="1382" y="801"/>
                  </a:lnTo>
                  <a:lnTo>
                    <a:pt x="1377" y="801"/>
                  </a:lnTo>
                  <a:lnTo>
                    <a:pt x="1373" y="799"/>
                  </a:lnTo>
                  <a:lnTo>
                    <a:pt x="1371" y="799"/>
                  </a:lnTo>
                  <a:lnTo>
                    <a:pt x="1027" y="803"/>
                  </a:lnTo>
                  <a:lnTo>
                    <a:pt x="1025" y="803"/>
                  </a:lnTo>
                  <a:lnTo>
                    <a:pt x="1023" y="803"/>
                  </a:lnTo>
                  <a:lnTo>
                    <a:pt x="1017" y="803"/>
                  </a:lnTo>
                  <a:lnTo>
                    <a:pt x="1010" y="807"/>
                  </a:lnTo>
                  <a:lnTo>
                    <a:pt x="1004" y="807"/>
                  </a:lnTo>
                  <a:lnTo>
                    <a:pt x="999" y="809"/>
                  </a:lnTo>
                  <a:lnTo>
                    <a:pt x="995" y="809"/>
                  </a:lnTo>
                  <a:lnTo>
                    <a:pt x="989" y="811"/>
                  </a:lnTo>
                  <a:lnTo>
                    <a:pt x="982" y="811"/>
                  </a:lnTo>
                  <a:lnTo>
                    <a:pt x="976" y="814"/>
                  </a:lnTo>
                  <a:lnTo>
                    <a:pt x="969" y="816"/>
                  </a:lnTo>
                  <a:lnTo>
                    <a:pt x="963" y="818"/>
                  </a:lnTo>
                  <a:lnTo>
                    <a:pt x="954" y="818"/>
                  </a:lnTo>
                  <a:lnTo>
                    <a:pt x="946" y="820"/>
                  </a:lnTo>
                  <a:lnTo>
                    <a:pt x="937" y="820"/>
                  </a:lnTo>
                  <a:lnTo>
                    <a:pt x="928" y="822"/>
                  </a:lnTo>
                  <a:lnTo>
                    <a:pt x="924" y="822"/>
                  </a:lnTo>
                  <a:lnTo>
                    <a:pt x="918" y="824"/>
                  </a:lnTo>
                  <a:lnTo>
                    <a:pt x="913" y="824"/>
                  </a:lnTo>
                  <a:lnTo>
                    <a:pt x="909" y="824"/>
                  </a:lnTo>
                  <a:lnTo>
                    <a:pt x="905" y="824"/>
                  </a:lnTo>
                  <a:lnTo>
                    <a:pt x="898" y="827"/>
                  </a:lnTo>
                  <a:lnTo>
                    <a:pt x="894" y="827"/>
                  </a:lnTo>
                  <a:lnTo>
                    <a:pt x="890" y="827"/>
                  </a:lnTo>
                  <a:lnTo>
                    <a:pt x="883" y="827"/>
                  </a:lnTo>
                  <a:lnTo>
                    <a:pt x="879" y="829"/>
                  </a:lnTo>
                  <a:lnTo>
                    <a:pt x="873" y="829"/>
                  </a:lnTo>
                  <a:lnTo>
                    <a:pt x="868" y="829"/>
                  </a:lnTo>
                  <a:lnTo>
                    <a:pt x="862" y="829"/>
                  </a:lnTo>
                  <a:lnTo>
                    <a:pt x="858" y="831"/>
                  </a:lnTo>
                  <a:lnTo>
                    <a:pt x="851" y="831"/>
                  </a:lnTo>
                  <a:lnTo>
                    <a:pt x="847" y="831"/>
                  </a:lnTo>
                  <a:lnTo>
                    <a:pt x="840" y="831"/>
                  </a:lnTo>
                  <a:lnTo>
                    <a:pt x="834" y="831"/>
                  </a:lnTo>
                  <a:lnTo>
                    <a:pt x="827" y="831"/>
                  </a:lnTo>
                  <a:lnTo>
                    <a:pt x="823" y="833"/>
                  </a:lnTo>
                  <a:lnTo>
                    <a:pt x="817" y="833"/>
                  </a:lnTo>
                  <a:lnTo>
                    <a:pt x="810" y="833"/>
                  </a:lnTo>
                  <a:lnTo>
                    <a:pt x="804" y="833"/>
                  </a:lnTo>
                  <a:lnTo>
                    <a:pt x="800" y="833"/>
                  </a:lnTo>
                  <a:lnTo>
                    <a:pt x="793" y="833"/>
                  </a:lnTo>
                  <a:lnTo>
                    <a:pt x="785" y="833"/>
                  </a:lnTo>
                  <a:lnTo>
                    <a:pt x="778" y="833"/>
                  </a:lnTo>
                  <a:lnTo>
                    <a:pt x="772" y="833"/>
                  </a:lnTo>
                  <a:lnTo>
                    <a:pt x="765" y="833"/>
                  </a:lnTo>
                  <a:lnTo>
                    <a:pt x="759" y="833"/>
                  </a:lnTo>
                  <a:lnTo>
                    <a:pt x="752" y="833"/>
                  </a:lnTo>
                  <a:lnTo>
                    <a:pt x="748" y="833"/>
                  </a:lnTo>
                  <a:lnTo>
                    <a:pt x="739" y="833"/>
                  </a:lnTo>
                  <a:lnTo>
                    <a:pt x="735" y="833"/>
                  </a:lnTo>
                  <a:lnTo>
                    <a:pt x="727" y="833"/>
                  </a:lnTo>
                  <a:lnTo>
                    <a:pt x="722" y="833"/>
                  </a:lnTo>
                  <a:lnTo>
                    <a:pt x="716" y="833"/>
                  </a:lnTo>
                  <a:lnTo>
                    <a:pt x="709" y="833"/>
                  </a:lnTo>
                  <a:lnTo>
                    <a:pt x="703" y="833"/>
                  </a:lnTo>
                  <a:lnTo>
                    <a:pt x="696" y="833"/>
                  </a:lnTo>
                  <a:lnTo>
                    <a:pt x="688" y="833"/>
                  </a:lnTo>
                  <a:lnTo>
                    <a:pt x="684" y="833"/>
                  </a:lnTo>
                  <a:lnTo>
                    <a:pt x="675" y="833"/>
                  </a:lnTo>
                  <a:lnTo>
                    <a:pt x="671" y="833"/>
                  </a:lnTo>
                  <a:lnTo>
                    <a:pt x="662" y="833"/>
                  </a:lnTo>
                  <a:lnTo>
                    <a:pt x="658" y="833"/>
                  </a:lnTo>
                  <a:lnTo>
                    <a:pt x="651" y="833"/>
                  </a:lnTo>
                  <a:lnTo>
                    <a:pt x="645" y="835"/>
                  </a:lnTo>
                  <a:lnTo>
                    <a:pt x="638" y="835"/>
                  </a:lnTo>
                  <a:lnTo>
                    <a:pt x="632" y="835"/>
                  </a:lnTo>
                  <a:lnTo>
                    <a:pt x="626" y="835"/>
                  </a:lnTo>
                  <a:lnTo>
                    <a:pt x="621" y="835"/>
                  </a:lnTo>
                  <a:lnTo>
                    <a:pt x="615" y="835"/>
                  </a:lnTo>
                  <a:lnTo>
                    <a:pt x="611" y="835"/>
                  </a:lnTo>
                  <a:lnTo>
                    <a:pt x="604" y="835"/>
                  </a:lnTo>
                  <a:lnTo>
                    <a:pt x="600" y="835"/>
                  </a:lnTo>
                  <a:lnTo>
                    <a:pt x="593" y="835"/>
                  </a:lnTo>
                  <a:lnTo>
                    <a:pt x="589" y="835"/>
                  </a:lnTo>
                  <a:lnTo>
                    <a:pt x="583" y="835"/>
                  </a:lnTo>
                  <a:lnTo>
                    <a:pt x="578" y="835"/>
                  </a:lnTo>
                  <a:lnTo>
                    <a:pt x="574" y="835"/>
                  </a:lnTo>
                  <a:lnTo>
                    <a:pt x="568" y="835"/>
                  </a:lnTo>
                  <a:lnTo>
                    <a:pt x="563" y="835"/>
                  </a:lnTo>
                  <a:lnTo>
                    <a:pt x="559" y="837"/>
                  </a:lnTo>
                  <a:lnTo>
                    <a:pt x="548" y="837"/>
                  </a:lnTo>
                  <a:lnTo>
                    <a:pt x="542" y="837"/>
                  </a:lnTo>
                  <a:lnTo>
                    <a:pt x="533" y="837"/>
                  </a:lnTo>
                  <a:lnTo>
                    <a:pt x="529" y="837"/>
                  </a:lnTo>
                  <a:lnTo>
                    <a:pt x="520" y="837"/>
                  </a:lnTo>
                  <a:lnTo>
                    <a:pt x="516" y="837"/>
                  </a:lnTo>
                  <a:lnTo>
                    <a:pt x="510" y="837"/>
                  </a:lnTo>
                  <a:lnTo>
                    <a:pt x="507" y="839"/>
                  </a:lnTo>
                  <a:lnTo>
                    <a:pt x="501" y="839"/>
                  </a:lnTo>
                  <a:lnTo>
                    <a:pt x="499" y="839"/>
                  </a:lnTo>
                  <a:lnTo>
                    <a:pt x="497" y="844"/>
                  </a:lnTo>
                  <a:lnTo>
                    <a:pt x="495" y="848"/>
                  </a:lnTo>
                  <a:lnTo>
                    <a:pt x="495" y="852"/>
                  </a:lnTo>
                  <a:lnTo>
                    <a:pt x="492" y="857"/>
                  </a:lnTo>
                  <a:lnTo>
                    <a:pt x="490" y="861"/>
                  </a:lnTo>
                  <a:lnTo>
                    <a:pt x="486" y="865"/>
                  </a:lnTo>
                  <a:lnTo>
                    <a:pt x="484" y="869"/>
                  </a:lnTo>
                  <a:lnTo>
                    <a:pt x="479" y="876"/>
                  </a:lnTo>
                  <a:lnTo>
                    <a:pt x="475" y="882"/>
                  </a:lnTo>
                  <a:lnTo>
                    <a:pt x="471" y="889"/>
                  </a:lnTo>
                  <a:lnTo>
                    <a:pt x="467" y="895"/>
                  </a:lnTo>
                  <a:lnTo>
                    <a:pt x="460" y="900"/>
                  </a:lnTo>
                  <a:lnTo>
                    <a:pt x="456" y="908"/>
                  </a:lnTo>
                  <a:lnTo>
                    <a:pt x="447" y="912"/>
                  </a:lnTo>
                  <a:lnTo>
                    <a:pt x="441" y="919"/>
                  </a:lnTo>
                  <a:lnTo>
                    <a:pt x="432" y="925"/>
                  </a:lnTo>
                  <a:lnTo>
                    <a:pt x="424" y="930"/>
                  </a:lnTo>
                  <a:lnTo>
                    <a:pt x="419" y="934"/>
                  </a:lnTo>
                  <a:lnTo>
                    <a:pt x="415" y="936"/>
                  </a:lnTo>
                  <a:lnTo>
                    <a:pt x="411" y="938"/>
                  </a:lnTo>
                  <a:lnTo>
                    <a:pt x="406" y="940"/>
                  </a:lnTo>
                  <a:lnTo>
                    <a:pt x="400" y="945"/>
                  </a:lnTo>
                  <a:lnTo>
                    <a:pt x="394" y="947"/>
                  </a:lnTo>
                  <a:lnTo>
                    <a:pt x="389" y="949"/>
                  </a:lnTo>
                  <a:lnTo>
                    <a:pt x="385" y="951"/>
                  </a:lnTo>
                  <a:lnTo>
                    <a:pt x="378" y="953"/>
                  </a:lnTo>
                  <a:lnTo>
                    <a:pt x="372" y="955"/>
                  </a:lnTo>
                  <a:lnTo>
                    <a:pt x="366" y="958"/>
                  </a:lnTo>
                  <a:lnTo>
                    <a:pt x="359" y="960"/>
                  </a:lnTo>
                  <a:lnTo>
                    <a:pt x="353" y="960"/>
                  </a:lnTo>
                  <a:lnTo>
                    <a:pt x="346" y="962"/>
                  </a:lnTo>
                  <a:lnTo>
                    <a:pt x="340" y="962"/>
                  </a:lnTo>
                  <a:lnTo>
                    <a:pt x="333" y="964"/>
                  </a:lnTo>
                  <a:lnTo>
                    <a:pt x="325" y="966"/>
                  </a:lnTo>
                  <a:lnTo>
                    <a:pt x="318" y="966"/>
                  </a:lnTo>
                  <a:lnTo>
                    <a:pt x="310" y="966"/>
                  </a:lnTo>
                  <a:lnTo>
                    <a:pt x="303" y="966"/>
                  </a:lnTo>
                  <a:lnTo>
                    <a:pt x="295" y="966"/>
                  </a:lnTo>
                  <a:lnTo>
                    <a:pt x="288" y="966"/>
                  </a:lnTo>
                  <a:lnTo>
                    <a:pt x="280" y="966"/>
                  </a:lnTo>
                  <a:lnTo>
                    <a:pt x="271" y="968"/>
                  </a:lnTo>
                  <a:lnTo>
                    <a:pt x="267" y="966"/>
                  </a:lnTo>
                  <a:lnTo>
                    <a:pt x="262" y="966"/>
                  </a:lnTo>
                  <a:lnTo>
                    <a:pt x="258" y="964"/>
                  </a:lnTo>
                  <a:lnTo>
                    <a:pt x="254" y="964"/>
                  </a:lnTo>
                  <a:lnTo>
                    <a:pt x="247" y="962"/>
                  </a:lnTo>
                  <a:lnTo>
                    <a:pt x="243" y="962"/>
                  </a:lnTo>
                  <a:lnTo>
                    <a:pt x="237" y="960"/>
                  </a:lnTo>
                  <a:lnTo>
                    <a:pt x="230" y="958"/>
                  </a:lnTo>
                  <a:lnTo>
                    <a:pt x="224" y="953"/>
                  </a:lnTo>
                  <a:lnTo>
                    <a:pt x="217" y="953"/>
                  </a:lnTo>
                  <a:lnTo>
                    <a:pt x="209" y="949"/>
                  </a:lnTo>
                  <a:lnTo>
                    <a:pt x="202" y="947"/>
                  </a:lnTo>
                  <a:lnTo>
                    <a:pt x="196" y="940"/>
                  </a:lnTo>
                  <a:lnTo>
                    <a:pt x="189" y="938"/>
                  </a:lnTo>
                  <a:lnTo>
                    <a:pt x="181" y="934"/>
                  </a:lnTo>
                  <a:lnTo>
                    <a:pt x="174" y="927"/>
                  </a:lnTo>
                  <a:lnTo>
                    <a:pt x="166" y="921"/>
                  </a:lnTo>
                  <a:lnTo>
                    <a:pt x="157" y="917"/>
                  </a:lnTo>
                  <a:lnTo>
                    <a:pt x="151" y="910"/>
                  </a:lnTo>
                  <a:lnTo>
                    <a:pt x="144" y="904"/>
                  </a:lnTo>
                  <a:lnTo>
                    <a:pt x="138" y="897"/>
                  </a:lnTo>
                  <a:lnTo>
                    <a:pt x="131" y="889"/>
                  </a:lnTo>
                  <a:lnTo>
                    <a:pt x="125" y="880"/>
                  </a:lnTo>
                  <a:lnTo>
                    <a:pt x="119" y="872"/>
                  </a:lnTo>
                  <a:lnTo>
                    <a:pt x="116" y="865"/>
                  </a:lnTo>
                  <a:lnTo>
                    <a:pt x="114" y="861"/>
                  </a:lnTo>
                  <a:lnTo>
                    <a:pt x="110" y="857"/>
                  </a:lnTo>
                  <a:lnTo>
                    <a:pt x="108" y="852"/>
                  </a:lnTo>
                  <a:lnTo>
                    <a:pt x="106" y="846"/>
                  </a:lnTo>
                  <a:lnTo>
                    <a:pt x="104" y="842"/>
                  </a:lnTo>
                  <a:lnTo>
                    <a:pt x="101" y="835"/>
                  </a:lnTo>
                  <a:lnTo>
                    <a:pt x="101" y="831"/>
                  </a:lnTo>
                  <a:lnTo>
                    <a:pt x="97" y="824"/>
                  </a:lnTo>
                  <a:lnTo>
                    <a:pt x="97" y="818"/>
                  </a:lnTo>
                  <a:lnTo>
                    <a:pt x="95" y="814"/>
                  </a:lnTo>
                  <a:lnTo>
                    <a:pt x="95" y="807"/>
                  </a:lnTo>
                  <a:lnTo>
                    <a:pt x="93" y="803"/>
                  </a:lnTo>
                  <a:lnTo>
                    <a:pt x="91" y="801"/>
                  </a:lnTo>
                  <a:lnTo>
                    <a:pt x="84" y="796"/>
                  </a:lnTo>
                  <a:lnTo>
                    <a:pt x="80" y="794"/>
                  </a:lnTo>
                  <a:lnTo>
                    <a:pt x="73" y="790"/>
                  </a:lnTo>
                  <a:lnTo>
                    <a:pt x="67" y="788"/>
                  </a:lnTo>
                  <a:lnTo>
                    <a:pt x="58" y="784"/>
                  </a:lnTo>
                  <a:lnTo>
                    <a:pt x="52" y="781"/>
                  </a:lnTo>
                  <a:lnTo>
                    <a:pt x="43" y="777"/>
                  </a:lnTo>
                  <a:lnTo>
                    <a:pt x="35" y="773"/>
                  </a:lnTo>
                  <a:lnTo>
                    <a:pt x="28" y="769"/>
                  </a:lnTo>
                  <a:lnTo>
                    <a:pt x="22" y="762"/>
                  </a:lnTo>
                  <a:lnTo>
                    <a:pt x="15" y="756"/>
                  </a:lnTo>
                  <a:lnTo>
                    <a:pt x="11" y="749"/>
                  </a:lnTo>
                  <a:lnTo>
                    <a:pt x="7" y="741"/>
                  </a:lnTo>
                  <a:lnTo>
                    <a:pt x="5" y="732"/>
                  </a:lnTo>
                  <a:lnTo>
                    <a:pt x="5" y="726"/>
                  </a:lnTo>
                  <a:lnTo>
                    <a:pt x="3" y="721"/>
                  </a:lnTo>
                  <a:lnTo>
                    <a:pt x="3" y="717"/>
                  </a:lnTo>
                  <a:lnTo>
                    <a:pt x="3" y="711"/>
                  </a:lnTo>
                  <a:lnTo>
                    <a:pt x="0" y="702"/>
                  </a:lnTo>
                  <a:lnTo>
                    <a:pt x="3" y="693"/>
                  </a:lnTo>
                  <a:lnTo>
                    <a:pt x="3" y="687"/>
                  </a:lnTo>
                  <a:lnTo>
                    <a:pt x="5" y="678"/>
                  </a:lnTo>
                  <a:lnTo>
                    <a:pt x="5" y="672"/>
                  </a:lnTo>
                  <a:lnTo>
                    <a:pt x="9" y="665"/>
                  </a:lnTo>
                  <a:lnTo>
                    <a:pt x="11" y="657"/>
                  </a:lnTo>
                  <a:lnTo>
                    <a:pt x="15" y="650"/>
                  </a:lnTo>
                  <a:lnTo>
                    <a:pt x="22" y="646"/>
                  </a:lnTo>
                  <a:lnTo>
                    <a:pt x="28" y="640"/>
                  </a:lnTo>
                  <a:lnTo>
                    <a:pt x="37" y="635"/>
                  </a:lnTo>
                  <a:lnTo>
                    <a:pt x="43" y="629"/>
                  </a:lnTo>
                  <a:lnTo>
                    <a:pt x="50" y="627"/>
                  </a:lnTo>
                  <a:lnTo>
                    <a:pt x="54" y="625"/>
                  </a:lnTo>
                  <a:lnTo>
                    <a:pt x="61" y="622"/>
                  </a:lnTo>
                  <a:lnTo>
                    <a:pt x="65" y="620"/>
                  </a:lnTo>
                  <a:lnTo>
                    <a:pt x="65" y="618"/>
                  </a:lnTo>
                  <a:lnTo>
                    <a:pt x="67" y="614"/>
                  </a:lnTo>
                  <a:lnTo>
                    <a:pt x="69" y="607"/>
                  </a:lnTo>
                  <a:lnTo>
                    <a:pt x="71" y="601"/>
                  </a:lnTo>
                  <a:lnTo>
                    <a:pt x="71" y="595"/>
                  </a:lnTo>
                  <a:lnTo>
                    <a:pt x="73" y="590"/>
                  </a:lnTo>
                  <a:lnTo>
                    <a:pt x="76" y="584"/>
                  </a:lnTo>
                  <a:lnTo>
                    <a:pt x="78" y="580"/>
                  </a:lnTo>
                  <a:lnTo>
                    <a:pt x="82" y="573"/>
                  </a:lnTo>
                  <a:lnTo>
                    <a:pt x="84" y="567"/>
                  </a:lnTo>
                  <a:lnTo>
                    <a:pt x="86" y="560"/>
                  </a:lnTo>
                  <a:lnTo>
                    <a:pt x="91" y="554"/>
                  </a:lnTo>
                  <a:lnTo>
                    <a:pt x="93" y="547"/>
                  </a:lnTo>
                  <a:lnTo>
                    <a:pt x="97" y="541"/>
                  </a:lnTo>
                  <a:lnTo>
                    <a:pt x="101" y="532"/>
                  </a:lnTo>
                  <a:lnTo>
                    <a:pt x="108" y="528"/>
                  </a:lnTo>
                  <a:lnTo>
                    <a:pt x="112" y="519"/>
                  </a:lnTo>
                  <a:lnTo>
                    <a:pt x="116" y="513"/>
                  </a:lnTo>
                  <a:lnTo>
                    <a:pt x="123" y="507"/>
                  </a:lnTo>
                  <a:lnTo>
                    <a:pt x="129" y="500"/>
                  </a:lnTo>
                  <a:lnTo>
                    <a:pt x="134" y="494"/>
                  </a:lnTo>
                  <a:lnTo>
                    <a:pt x="140" y="487"/>
                  </a:lnTo>
                  <a:lnTo>
                    <a:pt x="146" y="481"/>
                  </a:lnTo>
                  <a:lnTo>
                    <a:pt x="155" y="476"/>
                  </a:lnTo>
                  <a:lnTo>
                    <a:pt x="162" y="470"/>
                  </a:lnTo>
                  <a:lnTo>
                    <a:pt x="170" y="466"/>
                  </a:lnTo>
                  <a:lnTo>
                    <a:pt x="177" y="461"/>
                  </a:lnTo>
                  <a:lnTo>
                    <a:pt x="187" y="457"/>
                  </a:lnTo>
                  <a:lnTo>
                    <a:pt x="192" y="455"/>
                  </a:lnTo>
                  <a:lnTo>
                    <a:pt x="198" y="451"/>
                  </a:lnTo>
                  <a:lnTo>
                    <a:pt x="202" y="449"/>
                  </a:lnTo>
                  <a:lnTo>
                    <a:pt x="209" y="449"/>
                  </a:lnTo>
                  <a:lnTo>
                    <a:pt x="213" y="444"/>
                  </a:lnTo>
                  <a:lnTo>
                    <a:pt x="220" y="442"/>
                  </a:lnTo>
                  <a:lnTo>
                    <a:pt x="224" y="440"/>
                  </a:lnTo>
                  <a:lnTo>
                    <a:pt x="228" y="440"/>
                  </a:lnTo>
                  <a:lnTo>
                    <a:pt x="237" y="438"/>
                  </a:lnTo>
                  <a:lnTo>
                    <a:pt x="243" y="436"/>
                  </a:lnTo>
                  <a:lnTo>
                    <a:pt x="247" y="436"/>
                  </a:lnTo>
                  <a:lnTo>
                    <a:pt x="250" y="436"/>
                  </a:lnTo>
                  <a:lnTo>
                    <a:pt x="252" y="290"/>
                  </a:lnTo>
                  <a:lnTo>
                    <a:pt x="320" y="294"/>
                  </a:lnTo>
                  <a:lnTo>
                    <a:pt x="333" y="268"/>
                  </a:lnTo>
                  <a:lnTo>
                    <a:pt x="342" y="247"/>
                  </a:lnTo>
                  <a:lnTo>
                    <a:pt x="338" y="187"/>
                  </a:lnTo>
                  <a:lnTo>
                    <a:pt x="475" y="221"/>
                  </a:lnTo>
                  <a:lnTo>
                    <a:pt x="419" y="257"/>
                  </a:lnTo>
                  <a:lnTo>
                    <a:pt x="434" y="275"/>
                  </a:lnTo>
                  <a:close/>
                </a:path>
              </a:pathLst>
            </a:custGeom>
            <a:solidFill>
              <a:srgbClr val="F0FA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361" y="2502"/>
              <a:ext cx="1432" cy="568"/>
            </a:xfrm>
            <a:custGeom>
              <a:avLst/>
              <a:gdLst>
                <a:gd name="T0" fmla="*/ 2 w 881"/>
                <a:gd name="T1" fmla="*/ 271 h 350"/>
                <a:gd name="T2" fmla="*/ 0 w 881"/>
                <a:gd name="T3" fmla="*/ 232 h 350"/>
                <a:gd name="T4" fmla="*/ 2 w 881"/>
                <a:gd name="T5" fmla="*/ 204 h 350"/>
                <a:gd name="T6" fmla="*/ 7 w 881"/>
                <a:gd name="T7" fmla="*/ 174 h 350"/>
                <a:gd name="T8" fmla="*/ 17 w 881"/>
                <a:gd name="T9" fmla="*/ 144 h 350"/>
                <a:gd name="T10" fmla="*/ 30 w 881"/>
                <a:gd name="T11" fmla="*/ 110 h 350"/>
                <a:gd name="T12" fmla="*/ 47 w 881"/>
                <a:gd name="T13" fmla="*/ 78 h 350"/>
                <a:gd name="T14" fmla="*/ 73 w 881"/>
                <a:gd name="T15" fmla="*/ 50 h 350"/>
                <a:gd name="T16" fmla="*/ 108 w 881"/>
                <a:gd name="T17" fmla="*/ 28 h 350"/>
                <a:gd name="T18" fmla="*/ 148 w 881"/>
                <a:gd name="T19" fmla="*/ 11 h 350"/>
                <a:gd name="T20" fmla="*/ 200 w 881"/>
                <a:gd name="T21" fmla="*/ 2 h 350"/>
                <a:gd name="T22" fmla="*/ 262 w 881"/>
                <a:gd name="T23" fmla="*/ 2 h 350"/>
                <a:gd name="T24" fmla="*/ 329 w 881"/>
                <a:gd name="T25" fmla="*/ 11 h 350"/>
                <a:gd name="T26" fmla="*/ 395 w 881"/>
                <a:gd name="T27" fmla="*/ 28 h 350"/>
                <a:gd name="T28" fmla="*/ 466 w 881"/>
                <a:gd name="T29" fmla="*/ 52 h 350"/>
                <a:gd name="T30" fmla="*/ 535 w 881"/>
                <a:gd name="T31" fmla="*/ 82 h 350"/>
                <a:gd name="T32" fmla="*/ 602 w 881"/>
                <a:gd name="T33" fmla="*/ 114 h 350"/>
                <a:gd name="T34" fmla="*/ 668 w 881"/>
                <a:gd name="T35" fmla="*/ 148 h 350"/>
                <a:gd name="T36" fmla="*/ 724 w 881"/>
                <a:gd name="T37" fmla="*/ 185 h 350"/>
                <a:gd name="T38" fmla="*/ 776 w 881"/>
                <a:gd name="T39" fmla="*/ 217 h 350"/>
                <a:gd name="T40" fmla="*/ 821 w 881"/>
                <a:gd name="T41" fmla="*/ 252 h 350"/>
                <a:gd name="T42" fmla="*/ 853 w 881"/>
                <a:gd name="T43" fmla="*/ 279 h 350"/>
                <a:gd name="T44" fmla="*/ 879 w 881"/>
                <a:gd name="T45" fmla="*/ 312 h 350"/>
                <a:gd name="T46" fmla="*/ 870 w 881"/>
                <a:gd name="T47" fmla="*/ 331 h 350"/>
                <a:gd name="T48" fmla="*/ 842 w 881"/>
                <a:gd name="T49" fmla="*/ 337 h 350"/>
                <a:gd name="T50" fmla="*/ 814 w 881"/>
                <a:gd name="T51" fmla="*/ 342 h 350"/>
                <a:gd name="T52" fmla="*/ 782 w 881"/>
                <a:gd name="T53" fmla="*/ 344 h 350"/>
                <a:gd name="T54" fmla="*/ 743 w 881"/>
                <a:gd name="T55" fmla="*/ 346 h 350"/>
                <a:gd name="T56" fmla="*/ 701 w 881"/>
                <a:gd name="T57" fmla="*/ 348 h 350"/>
                <a:gd name="T58" fmla="*/ 655 w 881"/>
                <a:gd name="T59" fmla="*/ 348 h 350"/>
                <a:gd name="T60" fmla="*/ 606 w 881"/>
                <a:gd name="T61" fmla="*/ 350 h 350"/>
                <a:gd name="T62" fmla="*/ 554 w 881"/>
                <a:gd name="T63" fmla="*/ 350 h 350"/>
                <a:gd name="T64" fmla="*/ 501 w 881"/>
                <a:gd name="T65" fmla="*/ 350 h 350"/>
                <a:gd name="T66" fmla="*/ 449 w 881"/>
                <a:gd name="T67" fmla="*/ 350 h 350"/>
                <a:gd name="T68" fmla="*/ 398 w 881"/>
                <a:gd name="T69" fmla="*/ 350 h 350"/>
                <a:gd name="T70" fmla="*/ 406 w 881"/>
                <a:gd name="T71" fmla="*/ 307 h 350"/>
                <a:gd name="T72" fmla="*/ 408 w 881"/>
                <a:gd name="T73" fmla="*/ 271 h 350"/>
                <a:gd name="T74" fmla="*/ 404 w 881"/>
                <a:gd name="T75" fmla="*/ 245 h 350"/>
                <a:gd name="T76" fmla="*/ 400 w 881"/>
                <a:gd name="T77" fmla="*/ 221 h 350"/>
                <a:gd name="T78" fmla="*/ 380 w 881"/>
                <a:gd name="T79" fmla="*/ 176 h 350"/>
                <a:gd name="T80" fmla="*/ 352 w 881"/>
                <a:gd name="T81" fmla="*/ 140 h 350"/>
                <a:gd name="T82" fmla="*/ 316 w 881"/>
                <a:gd name="T83" fmla="*/ 110 h 350"/>
                <a:gd name="T84" fmla="*/ 275 w 881"/>
                <a:gd name="T85" fmla="*/ 90 h 350"/>
                <a:gd name="T86" fmla="*/ 243 w 881"/>
                <a:gd name="T87" fmla="*/ 82 h 350"/>
                <a:gd name="T88" fmla="*/ 211 w 881"/>
                <a:gd name="T89" fmla="*/ 82 h 350"/>
                <a:gd name="T90" fmla="*/ 178 w 881"/>
                <a:gd name="T91" fmla="*/ 86 h 350"/>
                <a:gd name="T92" fmla="*/ 148 w 881"/>
                <a:gd name="T93" fmla="*/ 97 h 350"/>
                <a:gd name="T94" fmla="*/ 108 w 881"/>
                <a:gd name="T95" fmla="*/ 121 h 350"/>
                <a:gd name="T96" fmla="*/ 75 w 881"/>
                <a:gd name="T97" fmla="*/ 155 h 350"/>
                <a:gd name="T98" fmla="*/ 50 w 881"/>
                <a:gd name="T99" fmla="*/ 194 h 350"/>
                <a:gd name="T100" fmla="*/ 39 w 881"/>
                <a:gd name="T101" fmla="*/ 230 h 350"/>
                <a:gd name="T102" fmla="*/ 32 w 881"/>
                <a:gd name="T103" fmla="*/ 256 h 350"/>
                <a:gd name="T104" fmla="*/ 32 w 881"/>
                <a:gd name="T105" fmla="*/ 282 h 350"/>
                <a:gd name="T106" fmla="*/ 35 w 881"/>
                <a:gd name="T107" fmla="*/ 307 h 350"/>
                <a:gd name="T108" fmla="*/ 26 w 881"/>
                <a:gd name="T109" fmla="*/ 316 h 350"/>
                <a:gd name="T110" fmla="*/ 4 w 881"/>
                <a:gd name="T111" fmla="*/ 290 h 350"/>
                <a:gd name="T112" fmla="*/ 0 w 881"/>
                <a:gd name="T113" fmla="*/ 0 h 350"/>
                <a:gd name="T114" fmla="*/ 881 w 881"/>
                <a:gd name="T11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T112" t="T113" r="T114" b="T115"/>
              <a:pathLst>
                <a:path w="881" h="350">
                  <a:moveTo>
                    <a:pt x="4" y="282"/>
                  </a:moveTo>
                  <a:lnTo>
                    <a:pt x="2" y="282"/>
                  </a:lnTo>
                  <a:lnTo>
                    <a:pt x="2" y="277"/>
                  </a:lnTo>
                  <a:lnTo>
                    <a:pt x="2" y="273"/>
                  </a:lnTo>
                  <a:lnTo>
                    <a:pt x="2" y="271"/>
                  </a:lnTo>
                  <a:lnTo>
                    <a:pt x="0" y="262"/>
                  </a:lnTo>
                  <a:lnTo>
                    <a:pt x="0" y="256"/>
                  </a:lnTo>
                  <a:lnTo>
                    <a:pt x="0" y="247"/>
                  </a:lnTo>
                  <a:lnTo>
                    <a:pt x="0" y="239"/>
                  </a:lnTo>
                  <a:lnTo>
                    <a:pt x="0" y="232"/>
                  </a:lnTo>
                  <a:lnTo>
                    <a:pt x="0" y="228"/>
                  </a:lnTo>
                  <a:lnTo>
                    <a:pt x="0" y="221"/>
                  </a:lnTo>
                  <a:lnTo>
                    <a:pt x="0" y="217"/>
                  </a:lnTo>
                  <a:lnTo>
                    <a:pt x="0" y="211"/>
                  </a:lnTo>
                  <a:lnTo>
                    <a:pt x="2" y="204"/>
                  </a:lnTo>
                  <a:lnTo>
                    <a:pt x="2" y="200"/>
                  </a:lnTo>
                  <a:lnTo>
                    <a:pt x="4" y="194"/>
                  </a:lnTo>
                  <a:lnTo>
                    <a:pt x="4" y="187"/>
                  </a:lnTo>
                  <a:lnTo>
                    <a:pt x="7" y="181"/>
                  </a:lnTo>
                  <a:lnTo>
                    <a:pt x="7" y="174"/>
                  </a:lnTo>
                  <a:lnTo>
                    <a:pt x="9" y="168"/>
                  </a:lnTo>
                  <a:lnTo>
                    <a:pt x="11" y="161"/>
                  </a:lnTo>
                  <a:lnTo>
                    <a:pt x="13" y="155"/>
                  </a:lnTo>
                  <a:lnTo>
                    <a:pt x="15" y="148"/>
                  </a:lnTo>
                  <a:lnTo>
                    <a:pt x="17" y="144"/>
                  </a:lnTo>
                  <a:lnTo>
                    <a:pt x="20" y="136"/>
                  </a:lnTo>
                  <a:lnTo>
                    <a:pt x="22" y="129"/>
                  </a:lnTo>
                  <a:lnTo>
                    <a:pt x="24" y="123"/>
                  </a:lnTo>
                  <a:lnTo>
                    <a:pt x="26" y="116"/>
                  </a:lnTo>
                  <a:lnTo>
                    <a:pt x="30" y="110"/>
                  </a:lnTo>
                  <a:lnTo>
                    <a:pt x="32" y="103"/>
                  </a:lnTo>
                  <a:lnTo>
                    <a:pt x="37" y="97"/>
                  </a:lnTo>
                  <a:lnTo>
                    <a:pt x="41" y="90"/>
                  </a:lnTo>
                  <a:lnTo>
                    <a:pt x="43" y="84"/>
                  </a:lnTo>
                  <a:lnTo>
                    <a:pt x="47" y="78"/>
                  </a:lnTo>
                  <a:lnTo>
                    <a:pt x="54" y="71"/>
                  </a:lnTo>
                  <a:lnTo>
                    <a:pt x="58" y="67"/>
                  </a:lnTo>
                  <a:lnTo>
                    <a:pt x="62" y="60"/>
                  </a:lnTo>
                  <a:lnTo>
                    <a:pt x="69" y="56"/>
                  </a:lnTo>
                  <a:lnTo>
                    <a:pt x="73" y="50"/>
                  </a:lnTo>
                  <a:lnTo>
                    <a:pt x="82" y="45"/>
                  </a:lnTo>
                  <a:lnTo>
                    <a:pt x="86" y="41"/>
                  </a:lnTo>
                  <a:lnTo>
                    <a:pt x="93" y="37"/>
                  </a:lnTo>
                  <a:lnTo>
                    <a:pt x="99" y="30"/>
                  </a:lnTo>
                  <a:lnTo>
                    <a:pt x="108" y="28"/>
                  </a:lnTo>
                  <a:lnTo>
                    <a:pt x="114" y="24"/>
                  </a:lnTo>
                  <a:lnTo>
                    <a:pt x="123" y="20"/>
                  </a:lnTo>
                  <a:lnTo>
                    <a:pt x="131" y="15"/>
                  </a:lnTo>
                  <a:lnTo>
                    <a:pt x="140" y="13"/>
                  </a:lnTo>
                  <a:lnTo>
                    <a:pt x="148" y="11"/>
                  </a:lnTo>
                  <a:lnTo>
                    <a:pt x="159" y="9"/>
                  </a:lnTo>
                  <a:lnTo>
                    <a:pt x="168" y="7"/>
                  </a:lnTo>
                  <a:lnTo>
                    <a:pt x="178" y="5"/>
                  </a:lnTo>
                  <a:lnTo>
                    <a:pt x="189" y="2"/>
                  </a:lnTo>
                  <a:lnTo>
                    <a:pt x="200" y="2"/>
                  </a:lnTo>
                  <a:lnTo>
                    <a:pt x="213" y="2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49" y="0"/>
                  </a:lnTo>
                  <a:lnTo>
                    <a:pt x="262" y="2"/>
                  </a:lnTo>
                  <a:lnTo>
                    <a:pt x="275" y="5"/>
                  </a:lnTo>
                  <a:lnTo>
                    <a:pt x="288" y="5"/>
                  </a:lnTo>
                  <a:lnTo>
                    <a:pt x="301" y="7"/>
                  </a:lnTo>
                  <a:lnTo>
                    <a:pt x="314" y="9"/>
                  </a:lnTo>
                  <a:lnTo>
                    <a:pt x="329" y="11"/>
                  </a:lnTo>
                  <a:lnTo>
                    <a:pt x="342" y="13"/>
                  </a:lnTo>
                  <a:lnTo>
                    <a:pt x="355" y="15"/>
                  </a:lnTo>
                  <a:lnTo>
                    <a:pt x="368" y="20"/>
                  </a:lnTo>
                  <a:lnTo>
                    <a:pt x="383" y="24"/>
                  </a:lnTo>
                  <a:lnTo>
                    <a:pt x="395" y="28"/>
                  </a:lnTo>
                  <a:lnTo>
                    <a:pt x="411" y="33"/>
                  </a:lnTo>
                  <a:lnTo>
                    <a:pt x="423" y="37"/>
                  </a:lnTo>
                  <a:lnTo>
                    <a:pt x="438" y="43"/>
                  </a:lnTo>
                  <a:lnTo>
                    <a:pt x="451" y="48"/>
                  </a:lnTo>
                  <a:lnTo>
                    <a:pt x="466" y="52"/>
                  </a:lnTo>
                  <a:lnTo>
                    <a:pt x="479" y="58"/>
                  </a:lnTo>
                  <a:lnTo>
                    <a:pt x="494" y="63"/>
                  </a:lnTo>
                  <a:lnTo>
                    <a:pt x="507" y="69"/>
                  </a:lnTo>
                  <a:lnTo>
                    <a:pt x="522" y="75"/>
                  </a:lnTo>
                  <a:lnTo>
                    <a:pt x="535" y="82"/>
                  </a:lnTo>
                  <a:lnTo>
                    <a:pt x="550" y="88"/>
                  </a:lnTo>
                  <a:lnTo>
                    <a:pt x="561" y="95"/>
                  </a:lnTo>
                  <a:lnTo>
                    <a:pt x="576" y="101"/>
                  </a:lnTo>
                  <a:lnTo>
                    <a:pt x="589" y="108"/>
                  </a:lnTo>
                  <a:lnTo>
                    <a:pt x="602" y="114"/>
                  </a:lnTo>
                  <a:lnTo>
                    <a:pt x="615" y="121"/>
                  </a:lnTo>
                  <a:lnTo>
                    <a:pt x="630" y="127"/>
                  </a:lnTo>
                  <a:lnTo>
                    <a:pt x="643" y="136"/>
                  </a:lnTo>
                  <a:lnTo>
                    <a:pt x="655" y="142"/>
                  </a:lnTo>
                  <a:lnTo>
                    <a:pt x="668" y="148"/>
                  </a:lnTo>
                  <a:lnTo>
                    <a:pt x="679" y="155"/>
                  </a:lnTo>
                  <a:lnTo>
                    <a:pt x="692" y="163"/>
                  </a:lnTo>
                  <a:lnTo>
                    <a:pt x="703" y="170"/>
                  </a:lnTo>
                  <a:lnTo>
                    <a:pt x="713" y="176"/>
                  </a:lnTo>
                  <a:lnTo>
                    <a:pt x="724" y="185"/>
                  </a:lnTo>
                  <a:lnTo>
                    <a:pt x="737" y="191"/>
                  </a:lnTo>
                  <a:lnTo>
                    <a:pt x="748" y="198"/>
                  </a:lnTo>
                  <a:lnTo>
                    <a:pt x="756" y="204"/>
                  </a:lnTo>
                  <a:lnTo>
                    <a:pt x="767" y="213"/>
                  </a:lnTo>
                  <a:lnTo>
                    <a:pt x="776" y="217"/>
                  </a:lnTo>
                  <a:lnTo>
                    <a:pt x="786" y="226"/>
                  </a:lnTo>
                  <a:lnTo>
                    <a:pt x="795" y="232"/>
                  </a:lnTo>
                  <a:lnTo>
                    <a:pt x="804" y="239"/>
                  </a:lnTo>
                  <a:lnTo>
                    <a:pt x="812" y="245"/>
                  </a:lnTo>
                  <a:lnTo>
                    <a:pt x="821" y="252"/>
                  </a:lnTo>
                  <a:lnTo>
                    <a:pt x="827" y="258"/>
                  </a:lnTo>
                  <a:lnTo>
                    <a:pt x="834" y="262"/>
                  </a:lnTo>
                  <a:lnTo>
                    <a:pt x="840" y="269"/>
                  </a:lnTo>
                  <a:lnTo>
                    <a:pt x="847" y="275"/>
                  </a:lnTo>
                  <a:lnTo>
                    <a:pt x="853" y="279"/>
                  </a:lnTo>
                  <a:lnTo>
                    <a:pt x="857" y="286"/>
                  </a:lnTo>
                  <a:lnTo>
                    <a:pt x="862" y="290"/>
                  </a:lnTo>
                  <a:lnTo>
                    <a:pt x="866" y="294"/>
                  </a:lnTo>
                  <a:lnTo>
                    <a:pt x="875" y="303"/>
                  </a:lnTo>
                  <a:lnTo>
                    <a:pt x="879" y="312"/>
                  </a:lnTo>
                  <a:lnTo>
                    <a:pt x="881" y="318"/>
                  </a:lnTo>
                  <a:lnTo>
                    <a:pt x="881" y="325"/>
                  </a:lnTo>
                  <a:lnTo>
                    <a:pt x="879" y="327"/>
                  </a:lnTo>
                  <a:lnTo>
                    <a:pt x="877" y="329"/>
                  </a:lnTo>
                  <a:lnTo>
                    <a:pt x="870" y="331"/>
                  </a:lnTo>
                  <a:lnTo>
                    <a:pt x="866" y="333"/>
                  </a:lnTo>
                  <a:lnTo>
                    <a:pt x="859" y="335"/>
                  </a:lnTo>
                  <a:lnTo>
                    <a:pt x="851" y="335"/>
                  </a:lnTo>
                  <a:lnTo>
                    <a:pt x="847" y="337"/>
                  </a:lnTo>
                  <a:lnTo>
                    <a:pt x="842" y="337"/>
                  </a:lnTo>
                  <a:lnTo>
                    <a:pt x="838" y="340"/>
                  </a:lnTo>
                  <a:lnTo>
                    <a:pt x="834" y="340"/>
                  </a:lnTo>
                  <a:lnTo>
                    <a:pt x="827" y="340"/>
                  </a:lnTo>
                  <a:lnTo>
                    <a:pt x="821" y="342"/>
                  </a:lnTo>
                  <a:lnTo>
                    <a:pt x="814" y="342"/>
                  </a:lnTo>
                  <a:lnTo>
                    <a:pt x="810" y="342"/>
                  </a:lnTo>
                  <a:lnTo>
                    <a:pt x="801" y="342"/>
                  </a:lnTo>
                  <a:lnTo>
                    <a:pt x="795" y="344"/>
                  </a:lnTo>
                  <a:lnTo>
                    <a:pt x="789" y="344"/>
                  </a:lnTo>
                  <a:lnTo>
                    <a:pt x="782" y="344"/>
                  </a:lnTo>
                  <a:lnTo>
                    <a:pt x="776" y="344"/>
                  </a:lnTo>
                  <a:lnTo>
                    <a:pt x="767" y="346"/>
                  </a:lnTo>
                  <a:lnTo>
                    <a:pt x="761" y="346"/>
                  </a:lnTo>
                  <a:lnTo>
                    <a:pt x="752" y="346"/>
                  </a:lnTo>
                  <a:lnTo>
                    <a:pt x="743" y="346"/>
                  </a:lnTo>
                  <a:lnTo>
                    <a:pt x="737" y="348"/>
                  </a:lnTo>
                  <a:lnTo>
                    <a:pt x="728" y="348"/>
                  </a:lnTo>
                  <a:lnTo>
                    <a:pt x="720" y="348"/>
                  </a:lnTo>
                  <a:lnTo>
                    <a:pt x="711" y="348"/>
                  </a:lnTo>
                  <a:lnTo>
                    <a:pt x="701" y="348"/>
                  </a:lnTo>
                  <a:lnTo>
                    <a:pt x="692" y="348"/>
                  </a:lnTo>
                  <a:lnTo>
                    <a:pt x="683" y="348"/>
                  </a:lnTo>
                  <a:lnTo>
                    <a:pt x="673" y="348"/>
                  </a:lnTo>
                  <a:lnTo>
                    <a:pt x="664" y="348"/>
                  </a:lnTo>
                  <a:lnTo>
                    <a:pt x="655" y="348"/>
                  </a:lnTo>
                  <a:lnTo>
                    <a:pt x="645" y="350"/>
                  </a:lnTo>
                  <a:lnTo>
                    <a:pt x="634" y="350"/>
                  </a:lnTo>
                  <a:lnTo>
                    <a:pt x="625" y="350"/>
                  </a:lnTo>
                  <a:lnTo>
                    <a:pt x="615" y="350"/>
                  </a:lnTo>
                  <a:lnTo>
                    <a:pt x="606" y="350"/>
                  </a:lnTo>
                  <a:lnTo>
                    <a:pt x="595" y="350"/>
                  </a:lnTo>
                  <a:lnTo>
                    <a:pt x="585" y="350"/>
                  </a:lnTo>
                  <a:lnTo>
                    <a:pt x="574" y="350"/>
                  </a:lnTo>
                  <a:lnTo>
                    <a:pt x="565" y="350"/>
                  </a:lnTo>
                  <a:lnTo>
                    <a:pt x="554" y="350"/>
                  </a:lnTo>
                  <a:lnTo>
                    <a:pt x="544" y="350"/>
                  </a:lnTo>
                  <a:lnTo>
                    <a:pt x="533" y="350"/>
                  </a:lnTo>
                  <a:lnTo>
                    <a:pt x="522" y="350"/>
                  </a:lnTo>
                  <a:lnTo>
                    <a:pt x="511" y="350"/>
                  </a:lnTo>
                  <a:lnTo>
                    <a:pt x="501" y="350"/>
                  </a:lnTo>
                  <a:lnTo>
                    <a:pt x="492" y="350"/>
                  </a:lnTo>
                  <a:lnTo>
                    <a:pt x="481" y="350"/>
                  </a:lnTo>
                  <a:lnTo>
                    <a:pt x="471" y="350"/>
                  </a:lnTo>
                  <a:lnTo>
                    <a:pt x="460" y="350"/>
                  </a:lnTo>
                  <a:lnTo>
                    <a:pt x="449" y="350"/>
                  </a:lnTo>
                  <a:lnTo>
                    <a:pt x="438" y="350"/>
                  </a:lnTo>
                  <a:lnTo>
                    <a:pt x="428" y="350"/>
                  </a:lnTo>
                  <a:lnTo>
                    <a:pt x="417" y="350"/>
                  </a:lnTo>
                  <a:lnTo>
                    <a:pt x="408" y="350"/>
                  </a:lnTo>
                  <a:lnTo>
                    <a:pt x="398" y="350"/>
                  </a:lnTo>
                  <a:lnTo>
                    <a:pt x="400" y="340"/>
                  </a:lnTo>
                  <a:lnTo>
                    <a:pt x="402" y="333"/>
                  </a:lnTo>
                  <a:lnTo>
                    <a:pt x="404" y="322"/>
                  </a:lnTo>
                  <a:lnTo>
                    <a:pt x="406" y="316"/>
                  </a:lnTo>
                  <a:lnTo>
                    <a:pt x="406" y="307"/>
                  </a:lnTo>
                  <a:lnTo>
                    <a:pt x="408" y="299"/>
                  </a:lnTo>
                  <a:lnTo>
                    <a:pt x="408" y="290"/>
                  </a:lnTo>
                  <a:lnTo>
                    <a:pt x="408" y="282"/>
                  </a:lnTo>
                  <a:lnTo>
                    <a:pt x="408" y="275"/>
                  </a:lnTo>
                  <a:lnTo>
                    <a:pt x="408" y="271"/>
                  </a:lnTo>
                  <a:lnTo>
                    <a:pt x="408" y="267"/>
                  </a:lnTo>
                  <a:lnTo>
                    <a:pt x="408" y="260"/>
                  </a:lnTo>
                  <a:lnTo>
                    <a:pt x="406" y="256"/>
                  </a:lnTo>
                  <a:lnTo>
                    <a:pt x="406" y="249"/>
                  </a:lnTo>
                  <a:lnTo>
                    <a:pt x="404" y="245"/>
                  </a:lnTo>
                  <a:lnTo>
                    <a:pt x="404" y="241"/>
                  </a:lnTo>
                  <a:lnTo>
                    <a:pt x="404" y="237"/>
                  </a:lnTo>
                  <a:lnTo>
                    <a:pt x="402" y="230"/>
                  </a:lnTo>
                  <a:lnTo>
                    <a:pt x="400" y="226"/>
                  </a:lnTo>
                  <a:lnTo>
                    <a:pt x="400" y="221"/>
                  </a:lnTo>
                  <a:lnTo>
                    <a:pt x="395" y="213"/>
                  </a:lnTo>
                  <a:lnTo>
                    <a:pt x="393" y="204"/>
                  </a:lnTo>
                  <a:lnTo>
                    <a:pt x="389" y="194"/>
                  </a:lnTo>
                  <a:lnTo>
                    <a:pt x="385" y="185"/>
                  </a:lnTo>
                  <a:lnTo>
                    <a:pt x="380" y="176"/>
                  </a:lnTo>
                  <a:lnTo>
                    <a:pt x="376" y="170"/>
                  </a:lnTo>
                  <a:lnTo>
                    <a:pt x="370" y="161"/>
                  </a:lnTo>
                  <a:lnTo>
                    <a:pt x="365" y="155"/>
                  </a:lnTo>
                  <a:lnTo>
                    <a:pt x="359" y="146"/>
                  </a:lnTo>
                  <a:lnTo>
                    <a:pt x="352" y="140"/>
                  </a:lnTo>
                  <a:lnTo>
                    <a:pt x="346" y="133"/>
                  </a:lnTo>
                  <a:lnTo>
                    <a:pt x="340" y="127"/>
                  </a:lnTo>
                  <a:lnTo>
                    <a:pt x="331" y="121"/>
                  </a:lnTo>
                  <a:lnTo>
                    <a:pt x="325" y="114"/>
                  </a:lnTo>
                  <a:lnTo>
                    <a:pt x="316" y="110"/>
                  </a:lnTo>
                  <a:lnTo>
                    <a:pt x="310" y="106"/>
                  </a:lnTo>
                  <a:lnTo>
                    <a:pt x="301" y="101"/>
                  </a:lnTo>
                  <a:lnTo>
                    <a:pt x="294" y="97"/>
                  </a:lnTo>
                  <a:lnTo>
                    <a:pt x="284" y="93"/>
                  </a:lnTo>
                  <a:lnTo>
                    <a:pt x="275" y="90"/>
                  </a:lnTo>
                  <a:lnTo>
                    <a:pt x="267" y="86"/>
                  </a:lnTo>
                  <a:lnTo>
                    <a:pt x="258" y="86"/>
                  </a:lnTo>
                  <a:lnTo>
                    <a:pt x="254" y="84"/>
                  </a:lnTo>
                  <a:lnTo>
                    <a:pt x="249" y="82"/>
                  </a:lnTo>
                  <a:lnTo>
                    <a:pt x="243" y="82"/>
                  </a:lnTo>
                  <a:lnTo>
                    <a:pt x="239" y="82"/>
                  </a:lnTo>
                  <a:lnTo>
                    <a:pt x="230" y="82"/>
                  </a:lnTo>
                  <a:lnTo>
                    <a:pt x="221" y="82"/>
                  </a:lnTo>
                  <a:lnTo>
                    <a:pt x="217" y="82"/>
                  </a:lnTo>
                  <a:lnTo>
                    <a:pt x="211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191" y="82"/>
                  </a:lnTo>
                  <a:lnTo>
                    <a:pt x="183" y="86"/>
                  </a:lnTo>
                  <a:lnTo>
                    <a:pt x="178" y="86"/>
                  </a:lnTo>
                  <a:lnTo>
                    <a:pt x="172" y="86"/>
                  </a:lnTo>
                  <a:lnTo>
                    <a:pt x="168" y="88"/>
                  </a:lnTo>
                  <a:lnTo>
                    <a:pt x="163" y="90"/>
                  </a:lnTo>
                  <a:lnTo>
                    <a:pt x="155" y="93"/>
                  </a:lnTo>
                  <a:lnTo>
                    <a:pt x="148" y="97"/>
                  </a:lnTo>
                  <a:lnTo>
                    <a:pt x="140" y="101"/>
                  </a:lnTo>
                  <a:lnTo>
                    <a:pt x="131" y="106"/>
                  </a:lnTo>
                  <a:lnTo>
                    <a:pt x="123" y="110"/>
                  </a:lnTo>
                  <a:lnTo>
                    <a:pt x="114" y="114"/>
                  </a:lnTo>
                  <a:lnTo>
                    <a:pt x="108" y="121"/>
                  </a:lnTo>
                  <a:lnTo>
                    <a:pt x="101" y="127"/>
                  </a:lnTo>
                  <a:lnTo>
                    <a:pt x="95" y="133"/>
                  </a:lnTo>
                  <a:lnTo>
                    <a:pt x="88" y="140"/>
                  </a:lnTo>
                  <a:lnTo>
                    <a:pt x="82" y="146"/>
                  </a:lnTo>
                  <a:lnTo>
                    <a:pt x="75" y="155"/>
                  </a:lnTo>
                  <a:lnTo>
                    <a:pt x="69" y="161"/>
                  </a:lnTo>
                  <a:lnTo>
                    <a:pt x="65" y="170"/>
                  </a:lnTo>
                  <a:lnTo>
                    <a:pt x="58" y="176"/>
                  </a:lnTo>
                  <a:lnTo>
                    <a:pt x="54" y="185"/>
                  </a:lnTo>
                  <a:lnTo>
                    <a:pt x="50" y="194"/>
                  </a:lnTo>
                  <a:lnTo>
                    <a:pt x="47" y="204"/>
                  </a:lnTo>
                  <a:lnTo>
                    <a:pt x="43" y="213"/>
                  </a:lnTo>
                  <a:lnTo>
                    <a:pt x="41" y="221"/>
                  </a:lnTo>
                  <a:lnTo>
                    <a:pt x="39" y="226"/>
                  </a:lnTo>
                  <a:lnTo>
                    <a:pt x="39" y="230"/>
                  </a:lnTo>
                  <a:lnTo>
                    <a:pt x="37" y="237"/>
                  </a:lnTo>
                  <a:lnTo>
                    <a:pt x="37" y="241"/>
                  </a:lnTo>
                  <a:lnTo>
                    <a:pt x="35" y="245"/>
                  </a:lnTo>
                  <a:lnTo>
                    <a:pt x="35" y="249"/>
                  </a:lnTo>
                  <a:lnTo>
                    <a:pt x="32" y="256"/>
                  </a:lnTo>
                  <a:lnTo>
                    <a:pt x="32" y="260"/>
                  </a:lnTo>
                  <a:lnTo>
                    <a:pt x="32" y="267"/>
                  </a:lnTo>
                  <a:lnTo>
                    <a:pt x="32" y="271"/>
                  </a:lnTo>
                  <a:lnTo>
                    <a:pt x="32" y="275"/>
                  </a:lnTo>
                  <a:lnTo>
                    <a:pt x="32" y="282"/>
                  </a:lnTo>
                  <a:lnTo>
                    <a:pt x="32" y="286"/>
                  </a:lnTo>
                  <a:lnTo>
                    <a:pt x="32" y="292"/>
                  </a:lnTo>
                  <a:lnTo>
                    <a:pt x="32" y="297"/>
                  </a:lnTo>
                  <a:lnTo>
                    <a:pt x="35" y="303"/>
                  </a:lnTo>
                  <a:lnTo>
                    <a:pt x="35" y="307"/>
                  </a:lnTo>
                  <a:lnTo>
                    <a:pt x="35" y="314"/>
                  </a:lnTo>
                  <a:lnTo>
                    <a:pt x="37" y="318"/>
                  </a:lnTo>
                  <a:lnTo>
                    <a:pt x="39" y="325"/>
                  </a:lnTo>
                  <a:lnTo>
                    <a:pt x="30" y="320"/>
                  </a:lnTo>
                  <a:lnTo>
                    <a:pt x="26" y="316"/>
                  </a:lnTo>
                  <a:lnTo>
                    <a:pt x="20" y="312"/>
                  </a:lnTo>
                  <a:lnTo>
                    <a:pt x="15" y="307"/>
                  </a:lnTo>
                  <a:lnTo>
                    <a:pt x="9" y="303"/>
                  </a:lnTo>
                  <a:lnTo>
                    <a:pt x="7" y="297"/>
                  </a:lnTo>
                  <a:lnTo>
                    <a:pt x="4" y="290"/>
                  </a:lnTo>
                  <a:lnTo>
                    <a:pt x="4" y="2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726" y="2215"/>
              <a:ext cx="2815" cy="799"/>
            </a:xfrm>
            <a:custGeom>
              <a:avLst/>
              <a:gdLst>
                <a:gd name="T0" fmla="*/ 4 w 1731"/>
                <a:gd name="T1" fmla="*/ 127 h 492"/>
                <a:gd name="T2" fmla="*/ 12 w 1731"/>
                <a:gd name="T3" fmla="*/ 78 h 492"/>
                <a:gd name="T4" fmla="*/ 21 w 1731"/>
                <a:gd name="T5" fmla="*/ 35 h 492"/>
                <a:gd name="T6" fmla="*/ 38 w 1731"/>
                <a:gd name="T7" fmla="*/ 20 h 492"/>
                <a:gd name="T8" fmla="*/ 98 w 1731"/>
                <a:gd name="T9" fmla="*/ 20 h 492"/>
                <a:gd name="T10" fmla="*/ 193 w 1731"/>
                <a:gd name="T11" fmla="*/ 20 h 492"/>
                <a:gd name="T12" fmla="*/ 303 w 1731"/>
                <a:gd name="T13" fmla="*/ 20 h 492"/>
                <a:gd name="T14" fmla="*/ 419 w 1731"/>
                <a:gd name="T15" fmla="*/ 20 h 492"/>
                <a:gd name="T16" fmla="*/ 524 w 1731"/>
                <a:gd name="T17" fmla="*/ 20 h 492"/>
                <a:gd name="T18" fmla="*/ 605 w 1731"/>
                <a:gd name="T19" fmla="*/ 20 h 492"/>
                <a:gd name="T20" fmla="*/ 651 w 1731"/>
                <a:gd name="T21" fmla="*/ 20 h 492"/>
                <a:gd name="T22" fmla="*/ 687 w 1731"/>
                <a:gd name="T23" fmla="*/ 20 h 492"/>
                <a:gd name="T24" fmla="*/ 749 w 1731"/>
                <a:gd name="T25" fmla="*/ 24 h 492"/>
                <a:gd name="T26" fmla="*/ 829 w 1731"/>
                <a:gd name="T27" fmla="*/ 30 h 492"/>
                <a:gd name="T28" fmla="*/ 917 w 1731"/>
                <a:gd name="T29" fmla="*/ 37 h 492"/>
                <a:gd name="T30" fmla="*/ 1005 w 1731"/>
                <a:gd name="T31" fmla="*/ 41 h 492"/>
                <a:gd name="T32" fmla="*/ 1080 w 1731"/>
                <a:gd name="T33" fmla="*/ 50 h 492"/>
                <a:gd name="T34" fmla="*/ 1134 w 1731"/>
                <a:gd name="T35" fmla="*/ 56 h 492"/>
                <a:gd name="T36" fmla="*/ 1168 w 1731"/>
                <a:gd name="T37" fmla="*/ 41 h 492"/>
                <a:gd name="T38" fmla="*/ 1228 w 1731"/>
                <a:gd name="T39" fmla="*/ 4 h 492"/>
                <a:gd name="T40" fmla="*/ 1265 w 1731"/>
                <a:gd name="T41" fmla="*/ 0 h 492"/>
                <a:gd name="T42" fmla="*/ 1594 w 1731"/>
                <a:gd name="T43" fmla="*/ 62 h 492"/>
                <a:gd name="T44" fmla="*/ 1630 w 1731"/>
                <a:gd name="T45" fmla="*/ 101 h 492"/>
                <a:gd name="T46" fmla="*/ 1667 w 1731"/>
                <a:gd name="T47" fmla="*/ 146 h 492"/>
                <a:gd name="T48" fmla="*/ 1699 w 1731"/>
                <a:gd name="T49" fmla="*/ 198 h 492"/>
                <a:gd name="T50" fmla="*/ 1720 w 1731"/>
                <a:gd name="T51" fmla="*/ 249 h 492"/>
                <a:gd name="T52" fmla="*/ 1731 w 1731"/>
                <a:gd name="T53" fmla="*/ 299 h 492"/>
                <a:gd name="T54" fmla="*/ 1718 w 1731"/>
                <a:gd name="T55" fmla="*/ 350 h 492"/>
                <a:gd name="T56" fmla="*/ 1677 w 1731"/>
                <a:gd name="T57" fmla="*/ 322 h 492"/>
                <a:gd name="T58" fmla="*/ 1645 w 1731"/>
                <a:gd name="T59" fmla="*/ 275 h 492"/>
                <a:gd name="T60" fmla="*/ 1613 w 1731"/>
                <a:gd name="T61" fmla="*/ 232 h 492"/>
                <a:gd name="T62" fmla="*/ 1551 w 1731"/>
                <a:gd name="T63" fmla="*/ 176 h 492"/>
                <a:gd name="T64" fmla="*/ 1484 w 1731"/>
                <a:gd name="T65" fmla="*/ 138 h 492"/>
                <a:gd name="T66" fmla="*/ 1422 w 1731"/>
                <a:gd name="T67" fmla="*/ 123 h 492"/>
                <a:gd name="T68" fmla="*/ 1366 w 1731"/>
                <a:gd name="T69" fmla="*/ 127 h 492"/>
                <a:gd name="T70" fmla="*/ 1314 w 1731"/>
                <a:gd name="T71" fmla="*/ 144 h 492"/>
                <a:gd name="T72" fmla="*/ 1269 w 1731"/>
                <a:gd name="T73" fmla="*/ 168 h 492"/>
                <a:gd name="T74" fmla="*/ 1220 w 1731"/>
                <a:gd name="T75" fmla="*/ 215 h 492"/>
                <a:gd name="T76" fmla="*/ 1181 w 1731"/>
                <a:gd name="T77" fmla="*/ 271 h 492"/>
                <a:gd name="T78" fmla="*/ 1162 w 1731"/>
                <a:gd name="T79" fmla="*/ 316 h 492"/>
                <a:gd name="T80" fmla="*/ 1147 w 1731"/>
                <a:gd name="T81" fmla="*/ 357 h 492"/>
                <a:gd name="T82" fmla="*/ 1132 w 1731"/>
                <a:gd name="T83" fmla="*/ 397 h 492"/>
                <a:gd name="T84" fmla="*/ 1117 w 1731"/>
                <a:gd name="T85" fmla="*/ 443 h 492"/>
                <a:gd name="T86" fmla="*/ 1106 w 1731"/>
                <a:gd name="T87" fmla="*/ 488 h 492"/>
                <a:gd name="T88" fmla="*/ 661 w 1731"/>
                <a:gd name="T89" fmla="*/ 460 h 492"/>
                <a:gd name="T90" fmla="*/ 612 w 1731"/>
                <a:gd name="T91" fmla="*/ 417 h 492"/>
                <a:gd name="T92" fmla="*/ 550 w 1731"/>
                <a:gd name="T93" fmla="*/ 367 h 492"/>
                <a:gd name="T94" fmla="*/ 511 w 1731"/>
                <a:gd name="T95" fmla="*/ 339 h 492"/>
                <a:gd name="T96" fmla="*/ 459 w 1731"/>
                <a:gd name="T97" fmla="*/ 307 h 492"/>
                <a:gd name="T98" fmla="*/ 406 w 1731"/>
                <a:gd name="T99" fmla="*/ 279 h 492"/>
                <a:gd name="T100" fmla="*/ 352 w 1731"/>
                <a:gd name="T101" fmla="*/ 251 h 492"/>
                <a:gd name="T102" fmla="*/ 298 w 1731"/>
                <a:gd name="T103" fmla="*/ 228 h 492"/>
                <a:gd name="T104" fmla="*/ 234 w 1731"/>
                <a:gd name="T105" fmla="*/ 204 h 492"/>
                <a:gd name="T106" fmla="*/ 176 w 1731"/>
                <a:gd name="T107" fmla="*/ 185 h 492"/>
                <a:gd name="T108" fmla="*/ 122 w 1731"/>
                <a:gd name="T109" fmla="*/ 174 h 492"/>
                <a:gd name="T110" fmla="*/ 81 w 1731"/>
                <a:gd name="T111" fmla="*/ 166 h 492"/>
                <a:gd name="T112" fmla="*/ 28 w 1731"/>
                <a:gd name="T113" fmla="*/ 161 h 492"/>
                <a:gd name="T114" fmla="*/ 0 w 1731"/>
                <a:gd name="T115" fmla="*/ 161 h 492"/>
                <a:gd name="T116" fmla="*/ 0 w 1731"/>
                <a:gd name="T117" fmla="*/ 0 h 492"/>
                <a:gd name="T118" fmla="*/ 1731 w 1731"/>
                <a:gd name="T119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T116" t="T117" r="T118" b="T119"/>
              <a:pathLst>
                <a:path w="1731" h="492">
                  <a:moveTo>
                    <a:pt x="0" y="161"/>
                  </a:moveTo>
                  <a:lnTo>
                    <a:pt x="0" y="157"/>
                  </a:lnTo>
                  <a:lnTo>
                    <a:pt x="2" y="151"/>
                  </a:lnTo>
                  <a:lnTo>
                    <a:pt x="2" y="146"/>
                  </a:lnTo>
                  <a:lnTo>
                    <a:pt x="2" y="142"/>
                  </a:lnTo>
                  <a:lnTo>
                    <a:pt x="2" y="138"/>
                  </a:lnTo>
                  <a:lnTo>
                    <a:pt x="4" y="133"/>
                  </a:lnTo>
                  <a:lnTo>
                    <a:pt x="4" y="127"/>
                  </a:lnTo>
                  <a:lnTo>
                    <a:pt x="6" y="123"/>
                  </a:lnTo>
                  <a:lnTo>
                    <a:pt x="6" y="116"/>
                  </a:lnTo>
                  <a:lnTo>
                    <a:pt x="8" y="110"/>
                  </a:lnTo>
                  <a:lnTo>
                    <a:pt x="8" y="103"/>
                  </a:lnTo>
                  <a:lnTo>
                    <a:pt x="10" y="97"/>
                  </a:lnTo>
                  <a:lnTo>
                    <a:pt x="10" y="90"/>
                  </a:lnTo>
                  <a:lnTo>
                    <a:pt x="12" y="86"/>
                  </a:lnTo>
                  <a:lnTo>
                    <a:pt x="12" y="78"/>
                  </a:lnTo>
                  <a:lnTo>
                    <a:pt x="15" y="73"/>
                  </a:lnTo>
                  <a:lnTo>
                    <a:pt x="15" y="67"/>
                  </a:lnTo>
                  <a:lnTo>
                    <a:pt x="17" y="60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9" y="43"/>
                  </a:lnTo>
                  <a:lnTo>
                    <a:pt x="21" y="39"/>
                  </a:lnTo>
                  <a:lnTo>
                    <a:pt x="21" y="35"/>
                  </a:lnTo>
                  <a:lnTo>
                    <a:pt x="21" y="30"/>
                  </a:lnTo>
                  <a:lnTo>
                    <a:pt x="21" y="26"/>
                  </a:lnTo>
                  <a:lnTo>
                    <a:pt x="23" y="24"/>
                  </a:lnTo>
                  <a:lnTo>
                    <a:pt x="23" y="20"/>
                  </a:lnTo>
                  <a:lnTo>
                    <a:pt x="25" y="20"/>
                  </a:lnTo>
                  <a:lnTo>
                    <a:pt x="28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5" y="20"/>
                  </a:lnTo>
                  <a:lnTo>
                    <a:pt x="49" y="20"/>
                  </a:lnTo>
                  <a:lnTo>
                    <a:pt x="58" y="20"/>
                  </a:lnTo>
                  <a:lnTo>
                    <a:pt x="64" y="20"/>
                  </a:lnTo>
                  <a:lnTo>
                    <a:pt x="73" y="20"/>
                  </a:lnTo>
                  <a:lnTo>
                    <a:pt x="81" y="20"/>
                  </a:lnTo>
                  <a:lnTo>
                    <a:pt x="90" y="20"/>
                  </a:lnTo>
                  <a:lnTo>
                    <a:pt x="98" y="20"/>
                  </a:lnTo>
                  <a:lnTo>
                    <a:pt x="109" y="20"/>
                  </a:lnTo>
                  <a:lnTo>
                    <a:pt x="120" y="20"/>
                  </a:lnTo>
                  <a:lnTo>
                    <a:pt x="131" y="20"/>
                  </a:lnTo>
                  <a:lnTo>
                    <a:pt x="141" y="20"/>
                  </a:lnTo>
                  <a:lnTo>
                    <a:pt x="154" y="20"/>
                  </a:lnTo>
                  <a:lnTo>
                    <a:pt x="167" y="20"/>
                  </a:lnTo>
                  <a:lnTo>
                    <a:pt x="180" y="20"/>
                  </a:lnTo>
                  <a:lnTo>
                    <a:pt x="193" y="20"/>
                  </a:lnTo>
                  <a:lnTo>
                    <a:pt x="204" y="20"/>
                  </a:lnTo>
                  <a:lnTo>
                    <a:pt x="219" y="20"/>
                  </a:lnTo>
                  <a:lnTo>
                    <a:pt x="232" y="20"/>
                  </a:lnTo>
                  <a:lnTo>
                    <a:pt x="245" y="20"/>
                  </a:lnTo>
                  <a:lnTo>
                    <a:pt x="260" y="20"/>
                  </a:lnTo>
                  <a:lnTo>
                    <a:pt x="272" y="20"/>
                  </a:lnTo>
                  <a:lnTo>
                    <a:pt x="290" y="20"/>
                  </a:lnTo>
                  <a:lnTo>
                    <a:pt x="303" y="20"/>
                  </a:lnTo>
                  <a:lnTo>
                    <a:pt x="318" y="20"/>
                  </a:lnTo>
                  <a:lnTo>
                    <a:pt x="333" y="20"/>
                  </a:lnTo>
                  <a:lnTo>
                    <a:pt x="348" y="20"/>
                  </a:lnTo>
                  <a:lnTo>
                    <a:pt x="361" y="20"/>
                  </a:lnTo>
                  <a:lnTo>
                    <a:pt x="376" y="20"/>
                  </a:lnTo>
                  <a:lnTo>
                    <a:pt x="391" y="20"/>
                  </a:lnTo>
                  <a:lnTo>
                    <a:pt x="403" y="20"/>
                  </a:lnTo>
                  <a:lnTo>
                    <a:pt x="419" y="20"/>
                  </a:lnTo>
                  <a:lnTo>
                    <a:pt x="431" y="20"/>
                  </a:lnTo>
                  <a:lnTo>
                    <a:pt x="446" y="20"/>
                  </a:lnTo>
                  <a:lnTo>
                    <a:pt x="459" y="20"/>
                  </a:lnTo>
                  <a:lnTo>
                    <a:pt x="472" y="20"/>
                  </a:lnTo>
                  <a:lnTo>
                    <a:pt x="485" y="20"/>
                  </a:lnTo>
                  <a:lnTo>
                    <a:pt x="498" y="20"/>
                  </a:lnTo>
                  <a:lnTo>
                    <a:pt x="511" y="20"/>
                  </a:lnTo>
                  <a:lnTo>
                    <a:pt x="524" y="20"/>
                  </a:lnTo>
                  <a:lnTo>
                    <a:pt x="535" y="20"/>
                  </a:lnTo>
                  <a:lnTo>
                    <a:pt x="545" y="20"/>
                  </a:lnTo>
                  <a:lnTo>
                    <a:pt x="558" y="20"/>
                  </a:lnTo>
                  <a:lnTo>
                    <a:pt x="569" y="20"/>
                  </a:lnTo>
                  <a:lnTo>
                    <a:pt x="577" y="20"/>
                  </a:lnTo>
                  <a:lnTo>
                    <a:pt x="588" y="20"/>
                  </a:lnTo>
                  <a:lnTo>
                    <a:pt x="597" y="20"/>
                  </a:lnTo>
                  <a:lnTo>
                    <a:pt x="605" y="20"/>
                  </a:lnTo>
                  <a:lnTo>
                    <a:pt x="614" y="20"/>
                  </a:lnTo>
                  <a:lnTo>
                    <a:pt x="620" y="20"/>
                  </a:lnTo>
                  <a:lnTo>
                    <a:pt x="627" y="20"/>
                  </a:lnTo>
                  <a:lnTo>
                    <a:pt x="633" y="20"/>
                  </a:lnTo>
                  <a:lnTo>
                    <a:pt x="638" y="20"/>
                  </a:lnTo>
                  <a:lnTo>
                    <a:pt x="642" y="20"/>
                  </a:lnTo>
                  <a:lnTo>
                    <a:pt x="646" y="20"/>
                  </a:lnTo>
                  <a:lnTo>
                    <a:pt x="651" y="20"/>
                  </a:lnTo>
                  <a:lnTo>
                    <a:pt x="655" y="20"/>
                  </a:lnTo>
                  <a:lnTo>
                    <a:pt x="659" y="20"/>
                  </a:lnTo>
                  <a:lnTo>
                    <a:pt x="663" y="20"/>
                  </a:lnTo>
                  <a:lnTo>
                    <a:pt x="672" y="20"/>
                  </a:lnTo>
                  <a:lnTo>
                    <a:pt x="676" y="20"/>
                  </a:lnTo>
                  <a:lnTo>
                    <a:pt x="683" y="20"/>
                  </a:lnTo>
                  <a:lnTo>
                    <a:pt x="687" y="20"/>
                  </a:lnTo>
                  <a:lnTo>
                    <a:pt x="696" y="22"/>
                  </a:lnTo>
                  <a:lnTo>
                    <a:pt x="702" y="22"/>
                  </a:lnTo>
                  <a:lnTo>
                    <a:pt x="709" y="22"/>
                  </a:lnTo>
                  <a:lnTo>
                    <a:pt x="715" y="22"/>
                  </a:lnTo>
                  <a:lnTo>
                    <a:pt x="724" y="24"/>
                  </a:lnTo>
                  <a:lnTo>
                    <a:pt x="732" y="24"/>
                  </a:lnTo>
                  <a:lnTo>
                    <a:pt x="741" y="24"/>
                  </a:lnTo>
                  <a:lnTo>
                    <a:pt x="749" y="24"/>
                  </a:lnTo>
                  <a:lnTo>
                    <a:pt x="758" y="24"/>
                  </a:lnTo>
                  <a:lnTo>
                    <a:pt x="769" y="24"/>
                  </a:lnTo>
                  <a:lnTo>
                    <a:pt x="777" y="26"/>
                  </a:lnTo>
                  <a:lnTo>
                    <a:pt x="788" y="26"/>
                  </a:lnTo>
                  <a:lnTo>
                    <a:pt x="799" y="28"/>
                  </a:lnTo>
                  <a:lnTo>
                    <a:pt x="809" y="28"/>
                  </a:lnTo>
                  <a:lnTo>
                    <a:pt x="818" y="28"/>
                  </a:lnTo>
                  <a:lnTo>
                    <a:pt x="829" y="30"/>
                  </a:lnTo>
                  <a:lnTo>
                    <a:pt x="840" y="30"/>
                  </a:lnTo>
                  <a:lnTo>
                    <a:pt x="850" y="30"/>
                  </a:lnTo>
                  <a:lnTo>
                    <a:pt x="861" y="32"/>
                  </a:lnTo>
                  <a:lnTo>
                    <a:pt x="874" y="32"/>
                  </a:lnTo>
                  <a:lnTo>
                    <a:pt x="885" y="35"/>
                  </a:lnTo>
                  <a:lnTo>
                    <a:pt x="895" y="35"/>
                  </a:lnTo>
                  <a:lnTo>
                    <a:pt x="906" y="35"/>
                  </a:lnTo>
                  <a:lnTo>
                    <a:pt x="917" y="37"/>
                  </a:lnTo>
                  <a:lnTo>
                    <a:pt x="930" y="37"/>
                  </a:lnTo>
                  <a:lnTo>
                    <a:pt x="938" y="37"/>
                  </a:lnTo>
                  <a:lnTo>
                    <a:pt x="951" y="39"/>
                  </a:lnTo>
                  <a:lnTo>
                    <a:pt x="962" y="39"/>
                  </a:lnTo>
                  <a:lnTo>
                    <a:pt x="973" y="41"/>
                  </a:lnTo>
                  <a:lnTo>
                    <a:pt x="983" y="41"/>
                  </a:lnTo>
                  <a:lnTo>
                    <a:pt x="994" y="41"/>
                  </a:lnTo>
                  <a:lnTo>
                    <a:pt x="1005" y="41"/>
                  </a:lnTo>
                  <a:lnTo>
                    <a:pt x="1016" y="43"/>
                  </a:lnTo>
                  <a:lnTo>
                    <a:pt x="1024" y="43"/>
                  </a:lnTo>
                  <a:lnTo>
                    <a:pt x="1035" y="45"/>
                  </a:lnTo>
                  <a:lnTo>
                    <a:pt x="1044" y="45"/>
                  </a:lnTo>
                  <a:lnTo>
                    <a:pt x="1054" y="47"/>
                  </a:lnTo>
                  <a:lnTo>
                    <a:pt x="1063" y="47"/>
                  </a:lnTo>
                  <a:lnTo>
                    <a:pt x="1072" y="47"/>
                  </a:lnTo>
                  <a:lnTo>
                    <a:pt x="1080" y="50"/>
                  </a:lnTo>
                  <a:lnTo>
                    <a:pt x="1089" y="50"/>
                  </a:lnTo>
                  <a:lnTo>
                    <a:pt x="1095" y="50"/>
                  </a:lnTo>
                  <a:lnTo>
                    <a:pt x="1102" y="52"/>
                  </a:lnTo>
                  <a:lnTo>
                    <a:pt x="1110" y="52"/>
                  </a:lnTo>
                  <a:lnTo>
                    <a:pt x="1117" y="54"/>
                  </a:lnTo>
                  <a:lnTo>
                    <a:pt x="1123" y="54"/>
                  </a:lnTo>
                  <a:lnTo>
                    <a:pt x="1127" y="54"/>
                  </a:lnTo>
                  <a:lnTo>
                    <a:pt x="1134" y="56"/>
                  </a:lnTo>
                  <a:lnTo>
                    <a:pt x="1138" y="58"/>
                  </a:lnTo>
                  <a:lnTo>
                    <a:pt x="1142" y="58"/>
                  </a:lnTo>
                  <a:lnTo>
                    <a:pt x="1147" y="58"/>
                  </a:lnTo>
                  <a:lnTo>
                    <a:pt x="1149" y="58"/>
                  </a:lnTo>
                  <a:lnTo>
                    <a:pt x="1153" y="60"/>
                  </a:lnTo>
                  <a:lnTo>
                    <a:pt x="1157" y="54"/>
                  </a:lnTo>
                  <a:lnTo>
                    <a:pt x="1164" y="47"/>
                  </a:lnTo>
                  <a:lnTo>
                    <a:pt x="1168" y="41"/>
                  </a:lnTo>
                  <a:lnTo>
                    <a:pt x="1175" y="37"/>
                  </a:lnTo>
                  <a:lnTo>
                    <a:pt x="1183" y="30"/>
                  </a:lnTo>
                  <a:lnTo>
                    <a:pt x="1190" y="24"/>
                  </a:lnTo>
                  <a:lnTo>
                    <a:pt x="1198" y="20"/>
                  </a:lnTo>
                  <a:lnTo>
                    <a:pt x="1207" y="15"/>
                  </a:lnTo>
                  <a:lnTo>
                    <a:pt x="1215" y="11"/>
                  </a:lnTo>
                  <a:lnTo>
                    <a:pt x="1224" y="9"/>
                  </a:lnTo>
                  <a:lnTo>
                    <a:pt x="1228" y="4"/>
                  </a:lnTo>
                  <a:lnTo>
                    <a:pt x="1233" y="4"/>
                  </a:lnTo>
                  <a:lnTo>
                    <a:pt x="1237" y="2"/>
                  </a:lnTo>
                  <a:lnTo>
                    <a:pt x="1243" y="2"/>
                  </a:lnTo>
                  <a:lnTo>
                    <a:pt x="1248" y="0"/>
                  </a:lnTo>
                  <a:lnTo>
                    <a:pt x="1252" y="0"/>
                  </a:lnTo>
                  <a:lnTo>
                    <a:pt x="1256" y="0"/>
                  </a:lnTo>
                  <a:lnTo>
                    <a:pt x="1261" y="0"/>
                  </a:lnTo>
                  <a:lnTo>
                    <a:pt x="1265" y="0"/>
                  </a:lnTo>
                  <a:lnTo>
                    <a:pt x="1271" y="0"/>
                  </a:lnTo>
                  <a:lnTo>
                    <a:pt x="1276" y="0"/>
                  </a:lnTo>
                  <a:lnTo>
                    <a:pt x="1280" y="2"/>
                  </a:lnTo>
                  <a:lnTo>
                    <a:pt x="1572" y="47"/>
                  </a:lnTo>
                  <a:lnTo>
                    <a:pt x="1576" y="50"/>
                  </a:lnTo>
                  <a:lnTo>
                    <a:pt x="1581" y="52"/>
                  </a:lnTo>
                  <a:lnTo>
                    <a:pt x="1585" y="56"/>
                  </a:lnTo>
                  <a:lnTo>
                    <a:pt x="1594" y="62"/>
                  </a:lnTo>
                  <a:lnTo>
                    <a:pt x="1598" y="67"/>
                  </a:lnTo>
                  <a:lnTo>
                    <a:pt x="1606" y="73"/>
                  </a:lnTo>
                  <a:lnTo>
                    <a:pt x="1611" y="78"/>
                  </a:lnTo>
                  <a:lnTo>
                    <a:pt x="1615" y="82"/>
                  </a:lnTo>
                  <a:lnTo>
                    <a:pt x="1617" y="86"/>
                  </a:lnTo>
                  <a:lnTo>
                    <a:pt x="1624" y="93"/>
                  </a:lnTo>
                  <a:lnTo>
                    <a:pt x="1626" y="97"/>
                  </a:lnTo>
                  <a:lnTo>
                    <a:pt x="1630" y="101"/>
                  </a:lnTo>
                  <a:lnTo>
                    <a:pt x="1634" y="108"/>
                  </a:lnTo>
                  <a:lnTo>
                    <a:pt x="1641" y="112"/>
                  </a:lnTo>
                  <a:lnTo>
                    <a:pt x="1643" y="116"/>
                  </a:lnTo>
                  <a:lnTo>
                    <a:pt x="1647" y="123"/>
                  </a:lnTo>
                  <a:lnTo>
                    <a:pt x="1652" y="129"/>
                  </a:lnTo>
                  <a:lnTo>
                    <a:pt x="1658" y="135"/>
                  </a:lnTo>
                  <a:lnTo>
                    <a:pt x="1662" y="140"/>
                  </a:lnTo>
                  <a:lnTo>
                    <a:pt x="1667" y="146"/>
                  </a:lnTo>
                  <a:lnTo>
                    <a:pt x="1671" y="153"/>
                  </a:lnTo>
                  <a:lnTo>
                    <a:pt x="1675" y="159"/>
                  </a:lnTo>
                  <a:lnTo>
                    <a:pt x="1680" y="166"/>
                  </a:lnTo>
                  <a:lnTo>
                    <a:pt x="1684" y="172"/>
                  </a:lnTo>
                  <a:lnTo>
                    <a:pt x="1686" y="178"/>
                  </a:lnTo>
                  <a:lnTo>
                    <a:pt x="1692" y="185"/>
                  </a:lnTo>
                  <a:lnTo>
                    <a:pt x="1695" y="191"/>
                  </a:lnTo>
                  <a:lnTo>
                    <a:pt x="1699" y="198"/>
                  </a:lnTo>
                  <a:lnTo>
                    <a:pt x="1701" y="204"/>
                  </a:lnTo>
                  <a:lnTo>
                    <a:pt x="1705" y="211"/>
                  </a:lnTo>
                  <a:lnTo>
                    <a:pt x="1707" y="217"/>
                  </a:lnTo>
                  <a:lnTo>
                    <a:pt x="1712" y="224"/>
                  </a:lnTo>
                  <a:lnTo>
                    <a:pt x="1714" y="230"/>
                  </a:lnTo>
                  <a:lnTo>
                    <a:pt x="1716" y="239"/>
                  </a:lnTo>
                  <a:lnTo>
                    <a:pt x="1718" y="243"/>
                  </a:lnTo>
                  <a:lnTo>
                    <a:pt x="1720" y="249"/>
                  </a:lnTo>
                  <a:lnTo>
                    <a:pt x="1725" y="256"/>
                  </a:lnTo>
                  <a:lnTo>
                    <a:pt x="1727" y="262"/>
                  </a:lnTo>
                  <a:lnTo>
                    <a:pt x="1727" y="269"/>
                  </a:lnTo>
                  <a:lnTo>
                    <a:pt x="1729" y="275"/>
                  </a:lnTo>
                  <a:lnTo>
                    <a:pt x="1731" y="282"/>
                  </a:lnTo>
                  <a:lnTo>
                    <a:pt x="1731" y="288"/>
                  </a:lnTo>
                  <a:lnTo>
                    <a:pt x="1731" y="292"/>
                  </a:lnTo>
                  <a:lnTo>
                    <a:pt x="1731" y="299"/>
                  </a:lnTo>
                  <a:lnTo>
                    <a:pt x="1731" y="305"/>
                  </a:lnTo>
                  <a:lnTo>
                    <a:pt x="1731" y="312"/>
                  </a:lnTo>
                  <a:lnTo>
                    <a:pt x="1731" y="316"/>
                  </a:lnTo>
                  <a:lnTo>
                    <a:pt x="1731" y="320"/>
                  </a:lnTo>
                  <a:lnTo>
                    <a:pt x="1729" y="327"/>
                  </a:lnTo>
                  <a:lnTo>
                    <a:pt x="1729" y="331"/>
                  </a:lnTo>
                  <a:lnTo>
                    <a:pt x="1725" y="339"/>
                  </a:lnTo>
                  <a:lnTo>
                    <a:pt x="1718" y="350"/>
                  </a:lnTo>
                  <a:lnTo>
                    <a:pt x="1712" y="357"/>
                  </a:lnTo>
                  <a:lnTo>
                    <a:pt x="1703" y="365"/>
                  </a:lnTo>
                  <a:lnTo>
                    <a:pt x="1699" y="357"/>
                  </a:lnTo>
                  <a:lnTo>
                    <a:pt x="1695" y="348"/>
                  </a:lnTo>
                  <a:lnTo>
                    <a:pt x="1690" y="342"/>
                  </a:lnTo>
                  <a:lnTo>
                    <a:pt x="1686" y="335"/>
                  </a:lnTo>
                  <a:lnTo>
                    <a:pt x="1680" y="327"/>
                  </a:lnTo>
                  <a:lnTo>
                    <a:pt x="1677" y="322"/>
                  </a:lnTo>
                  <a:lnTo>
                    <a:pt x="1673" y="316"/>
                  </a:lnTo>
                  <a:lnTo>
                    <a:pt x="1669" y="309"/>
                  </a:lnTo>
                  <a:lnTo>
                    <a:pt x="1664" y="303"/>
                  </a:lnTo>
                  <a:lnTo>
                    <a:pt x="1660" y="297"/>
                  </a:lnTo>
                  <a:lnTo>
                    <a:pt x="1656" y="290"/>
                  </a:lnTo>
                  <a:lnTo>
                    <a:pt x="1654" y="286"/>
                  </a:lnTo>
                  <a:lnTo>
                    <a:pt x="1649" y="282"/>
                  </a:lnTo>
                  <a:lnTo>
                    <a:pt x="1645" y="275"/>
                  </a:lnTo>
                  <a:lnTo>
                    <a:pt x="1643" y="271"/>
                  </a:lnTo>
                  <a:lnTo>
                    <a:pt x="1639" y="266"/>
                  </a:lnTo>
                  <a:lnTo>
                    <a:pt x="1634" y="262"/>
                  </a:lnTo>
                  <a:lnTo>
                    <a:pt x="1632" y="256"/>
                  </a:lnTo>
                  <a:lnTo>
                    <a:pt x="1628" y="251"/>
                  </a:lnTo>
                  <a:lnTo>
                    <a:pt x="1626" y="247"/>
                  </a:lnTo>
                  <a:lnTo>
                    <a:pt x="1617" y="239"/>
                  </a:lnTo>
                  <a:lnTo>
                    <a:pt x="1613" y="232"/>
                  </a:lnTo>
                  <a:lnTo>
                    <a:pt x="1604" y="224"/>
                  </a:lnTo>
                  <a:lnTo>
                    <a:pt x="1598" y="217"/>
                  </a:lnTo>
                  <a:lnTo>
                    <a:pt x="1591" y="211"/>
                  </a:lnTo>
                  <a:lnTo>
                    <a:pt x="1585" y="204"/>
                  </a:lnTo>
                  <a:lnTo>
                    <a:pt x="1576" y="196"/>
                  </a:lnTo>
                  <a:lnTo>
                    <a:pt x="1568" y="189"/>
                  </a:lnTo>
                  <a:lnTo>
                    <a:pt x="1559" y="181"/>
                  </a:lnTo>
                  <a:lnTo>
                    <a:pt x="1551" y="176"/>
                  </a:lnTo>
                  <a:lnTo>
                    <a:pt x="1542" y="168"/>
                  </a:lnTo>
                  <a:lnTo>
                    <a:pt x="1533" y="163"/>
                  </a:lnTo>
                  <a:lnTo>
                    <a:pt x="1525" y="157"/>
                  </a:lnTo>
                  <a:lnTo>
                    <a:pt x="1516" y="153"/>
                  </a:lnTo>
                  <a:lnTo>
                    <a:pt x="1508" y="148"/>
                  </a:lnTo>
                  <a:lnTo>
                    <a:pt x="1501" y="144"/>
                  </a:lnTo>
                  <a:lnTo>
                    <a:pt x="1493" y="140"/>
                  </a:lnTo>
                  <a:lnTo>
                    <a:pt x="1484" y="138"/>
                  </a:lnTo>
                  <a:lnTo>
                    <a:pt x="1475" y="135"/>
                  </a:lnTo>
                  <a:lnTo>
                    <a:pt x="1469" y="131"/>
                  </a:lnTo>
                  <a:lnTo>
                    <a:pt x="1460" y="129"/>
                  </a:lnTo>
                  <a:lnTo>
                    <a:pt x="1454" y="129"/>
                  </a:lnTo>
                  <a:lnTo>
                    <a:pt x="1445" y="127"/>
                  </a:lnTo>
                  <a:lnTo>
                    <a:pt x="1437" y="125"/>
                  </a:lnTo>
                  <a:lnTo>
                    <a:pt x="1430" y="123"/>
                  </a:lnTo>
                  <a:lnTo>
                    <a:pt x="1422" y="123"/>
                  </a:lnTo>
                  <a:lnTo>
                    <a:pt x="1415" y="123"/>
                  </a:lnTo>
                  <a:lnTo>
                    <a:pt x="1407" y="123"/>
                  </a:lnTo>
                  <a:lnTo>
                    <a:pt x="1400" y="123"/>
                  </a:lnTo>
                  <a:lnTo>
                    <a:pt x="1394" y="123"/>
                  </a:lnTo>
                  <a:lnTo>
                    <a:pt x="1385" y="123"/>
                  </a:lnTo>
                  <a:lnTo>
                    <a:pt x="1379" y="123"/>
                  </a:lnTo>
                  <a:lnTo>
                    <a:pt x="1372" y="125"/>
                  </a:lnTo>
                  <a:lnTo>
                    <a:pt x="1366" y="127"/>
                  </a:lnTo>
                  <a:lnTo>
                    <a:pt x="1357" y="127"/>
                  </a:lnTo>
                  <a:lnTo>
                    <a:pt x="1353" y="129"/>
                  </a:lnTo>
                  <a:lnTo>
                    <a:pt x="1347" y="131"/>
                  </a:lnTo>
                  <a:lnTo>
                    <a:pt x="1340" y="133"/>
                  </a:lnTo>
                  <a:lnTo>
                    <a:pt x="1334" y="135"/>
                  </a:lnTo>
                  <a:lnTo>
                    <a:pt x="1327" y="138"/>
                  </a:lnTo>
                  <a:lnTo>
                    <a:pt x="1321" y="140"/>
                  </a:lnTo>
                  <a:lnTo>
                    <a:pt x="1314" y="144"/>
                  </a:lnTo>
                  <a:lnTo>
                    <a:pt x="1308" y="146"/>
                  </a:lnTo>
                  <a:lnTo>
                    <a:pt x="1301" y="148"/>
                  </a:lnTo>
                  <a:lnTo>
                    <a:pt x="1297" y="153"/>
                  </a:lnTo>
                  <a:lnTo>
                    <a:pt x="1291" y="155"/>
                  </a:lnTo>
                  <a:lnTo>
                    <a:pt x="1284" y="157"/>
                  </a:lnTo>
                  <a:lnTo>
                    <a:pt x="1280" y="161"/>
                  </a:lnTo>
                  <a:lnTo>
                    <a:pt x="1276" y="166"/>
                  </a:lnTo>
                  <a:lnTo>
                    <a:pt x="1269" y="168"/>
                  </a:lnTo>
                  <a:lnTo>
                    <a:pt x="1265" y="172"/>
                  </a:lnTo>
                  <a:lnTo>
                    <a:pt x="1261" y="176"/>
                  </a:lnTo>
                  <a:lnTo>
                    <a:pt x="1256" y="181"/>
                  </a:lnTo>
                  <a:lnTo>
                    <a:pt x="1252" y="185"/>
                  </a:lnTo>
                  <a:lnTo>
                    <a:pt x="1241" y="191"/>
                  </a:lnTo>
                  <a:lnTo>
                    <a:pt x="1233" y="200"/>
                  </a:lnTo>
                  <a:lnTo>
                    <a:pt x="1226" y="206"/>
                  </a:lnTo>
                  <a:lnTo>
                    <a:pt x="1220" y="215"/>
                  </a:lnTo>
                  <a:lnTo>
                    <a:pt x="1211" y="221"/>
                  </a:lnTo>
                  <a:lnTo>
                    <a:pt x="1207" y="230"/>
                  </a:lnTo>
                  <a:lnTo>
                    <a:pt x="1200" y="236"/>
                  </a:lnTo>
                  <a:lnTo>
                    <a:pt x="1198" y="245"/>
                  </a:lnTo>
                  <a:lnTo>
                    <a:pt x="1194" y="249"/>
                  </a:lnTo>
                  <a:lnTo>
                    <a:pt x="1190" y="256"/>
                  </a:lnTo>
                  <a:lnTo>
                    <a:pt x="1185" y="264"/>
                  </a:lnTo>
                  <a:lnTo>
                    <a:pt x="1181" y="271"/>
                  </a:lnTo>
                  <a:lnTo>
                    <a:pt x="1177" y="279"/>
                  </a:lnTo>
                  <a:lnTo>
                    <a:pt x="1173" y="288"/>
                  </a:lnTo>
                  <a:lnTo>
                    <a:pt x="1170" y="292"/>
                  </a:lnTo>
                  <a:lnTo>
                    <a:pt x="1168" y="297"/>
                  </a:lnTo>
                  <a:lnTo>
                    <a:pt x="1166" y="303"/>
                  </a:lnTo>
                  <a:lnTo>
                    <a:pt x="1166" y="307"/>
                  </a:lnTo>
                  <a:lnTo>
                    <a:pt x="1164" y="312"/>
                  </a:lnTo>
                  <a:lnTo>
                    <a:pt x="1162" y="316"/>
                  </a:lnTo>
                  <a:lnTo>
                    <a:pt x="1160" y="322"/>
                  </a:lnTo>
                  <a:lnTo>
                    <a:pt x="1157" y="327"/>
                  </a:lnTo>
                  <a:lnTo>
                    <a:pt x="1155" y="331"/>
                  </a:lnTo>
                  <a:lnTo>
                    <a:pt x="1153" y="337"/>
                  </a:lnTo>
                  <a:lnTo>
                    <a:pt x="1151" y="342"/>
                  </a:lnTo>
                  <a:lnTo>
                    <a:pt x="1151" y="348"/>
                  </a:lnTo>
                  <a:lnTo>
                    <a:pt x="1147" y="352"/>
                  </a:lnTo>
                  <a:lnTo>
                    <a:pt x="1147" y="357"/>
                  </a:lnTo>
                  <a:lnTo>
                    <a:pt x="1145" y="363"/>
                  </a:lnTo>
                  <a:lnTo>
                    <a:pt x="1142" y="367"/>
                  </a:lnTo>
                  <a:lnTo>
                    <a:pt x="1140" y="374"/>
                  </a:lnTo>
                  <a:lnTo>
                    <a:pt x="1138" y="378"/>
                  </a:lnTo>
                  <a:lnTo>
                    <a:pt x="1136" y="382"/>
                  </a:lnTo>
                  <a:lnTo>
                    <a:pt x="1136" y="389"/>
                  </a:lnTo>
                  <a:lnTo>
                    <a:pt x="1134" y="393"/>
                  </a:lnTo>
                  <a:lnTo>
                    <a:pt x="1132" y="397"/>
                  </a:lnTo>
                  <a:lnTo>
                    <a:pt x="1130" y="402"/>
                  </a:lnTo>
                  <a:lnTo>
                    <a:pt x="1127" y="406"/>
                  </a:lnTo>
                  <a:lnTo>
                    <a:pt x="1125" y="410"/>
                  </a:lnTo>
                  <a:lnTo>
                    <a:pt x="1125" y="417"/>
                  </a:lnTo>
                  <a:lnTo>
                    <a:pt x="1123" y="421"/>
                  </a:lnTo>
                  <a:lnTo>
                    <a:pt x="1123" y="425"/>
                  </a:lnTo>
                  <a:lnTo>
                    <a:pt x="1119" y="434"/>
                  </a:lnTo>
                  <a:lnTo>
                    <a:pt x="1117" y="443"/>
                  </a:lnTo>
                  <a:lnTo>
                    <a:pt x="1115" y="449"/>
                  </a:lnTo>
                  <a:lnTo>
                    <a:pt x="1115" y="458"/>
                  </a:lnTo>
                  <a:lnTo>
                    <a:pt x="1110" y="462"/>
                  </a:lnTo>
                  <a:lnTo>
                    <a:pt x="1110" y="468"/>
                  </a:lnTo>
                  <a:lnTo>
                    <a:pt x="1108" y="473"/>
                  </a:lnTo>
                  <a:lnTo>
                    <a:pt x="1106" y="479"/>
                  </a:lnTo>
                  <a:lnTo>
                    <a:pt x="1106" y="483"/>
                  </a:lnTo>
                  <a:lnTo>
                    <a:pt x="1106" y="488"/>
                  </a:lnTo>
                  <a:lnTo>
                    <a:pt x="696" y="492"/>
                  </a:lnTo>
                  <a:lnTo>
                    <a:pt x="691" y="488"/>
                  </a:lnTo>
                  <a:lnTo>
                    <a:pt x="687" y="483"/>
                  </a:lnTo>
                  <a:lnTo>
                    <a:pt x="683" y="479"/>
                  </a:lnTo>
                  <a:lnTo>
                    <a:pt x="674" y="470"/>
                  </a:lnTo>
                  <a:lnTo>
                    <a:pt x="668" y="464"/>
                  </a:lnTo>
                  <a:lnTo>
                    <a:pt x="661" y="460"/>
                  </a:lnTo>
                  <a:lnTo>
                    <a:pt x="657" y="455"/>
                  </a:lnTo>
                  <a:lnTo>
                    <a:pt x="651" y="449"/>
                  </a:lnTo>
                  <a:lnTo>
                    <a:pt x="646" y="447"/>
                  </a:lnTo>
                  <a:lnTo>
                    <a:pt x="640" y="440"/>
                  </a:lnTo>
                  <a:lnTo>
                    <a:pt x="633" y="434"/>
                  </a:lnTo>
                  <a:lnTo>
                    <a:pt x="627" y="430"/>
                  </a:lnTo>
                  <a:lnTo>
                    <a:pt x="620" y="423"/>
                  </a:lnTo>
                  <a:lnTo>
                    <a:pt x="612" y="417"/>
                  </a:lnTo>
                  <a:lnTo>
                    <a:pt x="605" y="410"/>
                  </a:lnTo>
                  <a:lnTo>
                    <a:pt x="597" y="404"/>
                  </a:lnTo>
                  <a:lnTo>
                    <a:pt x="590" y="397"/>
                  </a:lnTo>
                  <a:lnTo>
                    <a:pt x="580" y="391"/>
                  </a:lnTo>
                  <a:lnTo>
                    <a:pt x="571" y="385"/>
                  </a:lnTo>
                  <a:lnTo>
                    <a:pt x="562" y="378"/>
                  </a:lnTo>
                  <a:lnTo>
                    <a:pt x="554" y="372"/>
                  </a:lnTo>
                  <a:lnTo>
                    <a:pt x="550" y="367"/>
                  </a:lnTo>
                  <a:lnTo>
                    <a:pt x="545" y="365"/>
                  </a:lnTo>
                  <a:lnTo>
                    <a:pt x="541" y="361"/>
                  </a:lnTo>
                  <a:lnTo>
                    <a:pt x="537" y="357"/>
                  </a:lnTo>
                  <a:lnTo>
                    <a:pt x="530" y="355"/>
                  </a:lnTo>
                  <a:lnTo>
                    <a:pt x="526" y="350"/>
                  </a:lnTo>
                  <a:lnTo>
                    <a:pt x="522" y="348"/>
                  </a:lnTo>
                  <a:lnTo>
                    <a:pt x="517" y="344"/>
                  </a:lnTo>
                  <a:lnTo>
                    <a:pt x="511" y="339"/>
                  </a:lnTo>
                  <a:lnTo>
                    <a:pt x="504" y="335"/>
                  </a:lnTo>
                  <a:lnTo>
                    <a:pt x="498" y="331"/>
                  </a:lnTo>
                  <a:lnTo>
                    <a:pt x="492" y="329"/>
                  </a:lnTo>
                  <a:lnTo>
                    <a:pt x="485" y="324"/>
                  </a:lnTo>
                  <a:lnTo>
                    <a:pt x="479" y="320"/>
                  </a:lnTo>
                  <a:lnTo>
                    <a:pt x="472" y="316"/>
                  </a:lnTo>
                  <a:lnTo>
                    <a:pt x="466" y="312"/>
                  </a:lnTo>
                  <a:lnTo>
                    <a:pt x="459" y="307"/>
                  </a:lnTo>
                  <a:lnTo>
                    <a:pt x="453" y="305"/>
                  </a:lnTo>
                  <a:lnTo>
                    <a:pt x="444" y="301"/>
                  </a:lnTo>
                  <a:lnTo>
                    <a:pt x="440" y="297"/>
                  </a:lnTo>
                  <a:lnTo>
                    <a:pt x="431" y="292"/>
                  </a:lnTo>
                  <a:lnTo>
                    <a:pt x="425" y="290"/>
                  </a:lnTo>
                  <a:lnTo>
                    <a:pt x="419" y="286"/>
                  </a:lnTo>
                  <a:lnTo>
                    <a:pt x="412" y="284"/>
                  </a:lnTo>
                  <a:lnTo>
                    <a:pt x="406" y="279"/>
                  </a:lnTo>
                  <a:lnTo>
                    <a:pt x="399" y="275"/>
                  </a:lnTo>
                  <a:lnTo>
                    <a:pt x="391" y="271"/>
                  </a:lnTo>
                  <a:lnTo>
                    <a:pt x="386" y="266"/>
                  </a:lnTo>
                  <a:lnTo>
                    <a:pt x="378" y="264"/>
                  </a:lnTo>
                  <a:lnTo>
                    <a:pt x="371" y="260"/>
                  </a:lnTo>
                  <a:lnTo>
                    <a:pt x="365" y="258"/>
                  </a:lnTo>
                  <a:lnTo>
                    <a:pt x="358" y="254"/>
                  </a:lnTo>
                  <a:lnTo>
                    <a:pt x="352" y="251"/>
                  </a:lnTo>
                  <a:lnTo>
                    <a:pt x="345" y="247"/>
                  </a:lnTo>
                  <a:lnTo>
                    <a:pt x="337" y="245"/>
                  </a:lnTo>
                  <a:lnTo>
                    <a:pt x="333" y="241"/>
                  </a:lnTo>
                  <a:lnTo>
                    <a:pt x="326" y="239"/>
                  </a:lnTo>
                  <a:lnTo>
                    <a:pt x="320" y="236"/>
                  </a:lnTo>
                  <a:lnTo>
                    <a:pt x="313" y="234"/>
                  </a:lnTo>
                  <a:lnTo>
                    <a:pt x="307" y="232"/>
                  </a:lnTo>
                  <a:lnTo>
                    <a:pt x="298" y="228"/>
                  </a:lnTo>
                  <a:lnTo>
                    <a:pt x="290" y="224"/>
                  </a:lnTo>
                  <a:lnTo>
                    <a:pt x="281" y="219"/>
                  </a:lnTo>
                  <a:lnTo>
                    <a:pt x="272" y="217"/>
                  </a:lnTo>
                  <a:lnTo>
                    <a:pt x="266" y="213"/>
                  </a:lnTo>
                  <a:lnTo>
                    <a:pt x="257" y="211"/>
                  </a:lnTo>
                  <a:lnTo>
                    <a:pt x="249" y="209"/>
                  </a:lnTo>
                  <a:lnTo>
                    <a:pt x="240" y="206"/>
                  </a:lnTo>
                  <a:lnTo>
                    <a:pt x="234" y="204"/>
                  </a:lnTo>
                  <a:lnTo>
                    <a:pt x="225" y="200"/>
                  </a:lnTo>
                  <a:lnTo>
                    <a:pt x="219" y="198"/>
                  </a:lnTo>
                  <a:lnTo>
                    <a:pt x="210" y="196"/>
                  </a:lnTo>
                  <a:lnTo>
                    <a:pt x="204" y="193"/>
                  </a:lnTo>
                  <a:lnTo>
                    <a:pt x="195" y="191"/>
                  </a:lnTo>
                  <a:lnTo>
                    <a:pt x="189" y="189"/>
                  </a:lnTo>
                  <a:lnTo>
                    <a:pt x="182" y="189"/>
                  </a:lnTo>
                  <a:lnTo>
                    <a:pt x="176" y="185"/>
                  </a:lnTo>
                  <a:lnTo>
                    <a:pt x="167" y="185"/>
                  </a:lnTo>
                  <a:lnTo>
                    <a:pt x="161" y="183"/>
                  </a:lnTo>
                  <a:lnTo>
                    <a:pt x="154" y="181"/>
                  </a:lnTo>
                  <a:lnTo>
                    <a:pt x="148" y="178"/>
                  </a:lnTo>
                  <a:lnTo>
                    <a:pt x="141" y="178"/>
                  </a:lnTo>
                  <a:lnTo>
                    <a:pt x="135" y="176"/>
                  </a:lnTo>
                  <a:lnTo>
                    <a:pt x="131" y="176"/>
                  </a:lnTo>
                  <a:lnTo>
                    <a:pt x="122" y="174"/>
                  </a:lnTo>
                  <a:lnTo>
                    <a:pt x="118" y="172"/>
                  </a:lnTo>
                  <a:lnTo>
                    <a:pt x="111" y="172"/>
                  </a:lnTo>
                  <a:lnTo>
                    <a:pt x="107" y="170"/>
                  </a:lnTo>
                  <a:lnTo>
                    <a:pt x="101" y="170"/>
                  </a:lnTo>
                  <a:lnTo>
                    <a:pt x="96" y="168"/>
                  </a:lnTo>
                  <a:lnTo>
                    <a:pt x="90" y="168"/>
                  </a:lnTo>
                  <a:lnTo>
                    <a:pt x="86" y="168"/>
                  </a:lnTo>
                  <a:lnTo>
                    <a:pt x="81" y="166"/>
                  </a:lnTo>
                  <a:lnTo>
                    <a:pt x="75" y="166"/>
                  </a:lnTo>
                  <a:lnTo>
                    <a:pt x="70" y="166"/>
                  </a:lnTo>
                  <a:lnTo>
                    <a:pt x="66" y="166"/>
                  </a:lnTo>
                  <a:lnTo>
                    <a:pt x="55" y="163"/>
                  </a:lnTo>
                  <a:lnTo>
                    <a:pt x="49" y="163"/>
                  </a:lnTo>
                  <a:lnTo>
                    <a:pt x="40" y="161"/>
                  </a:lnTo>
                  <a:lnTo>
                    <a:pt x="34" y="161"/>
                  </a:lnTo>
                  <a:lnTo>
                    <a:pt x="28" y="161"/>
                  </a:lnTo>
                  <a:lnTo>
                    <a:pt x="21" y="161"/>
                  </a:lnTo>
                  <a:lnTo>
                    <a:pt x="17" y="161"/>
                  </a:lnTo>
                  <a:lnTo>
                    <a:pt x="12" y="161"/>
                  </a:lnTo>
                  <a:lnTo>
                    <a:pt x="8" y="161"/>
                  </a:lnTo>
                  <a:lnTo>
                    <a:pt x="6" y="161"/>
                  </a:lnTo>
                  <a:lnTo>
                    <a:pt x="2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2550" y="2446"/>
              <a:ext cx="995" cy="617"/>
            </a:xfrm>
            <a:custGeom>
              <a:avLst/>
              <a:gdLst>
                <a:gd name="T0" fmla="*/ 2 w 612"/>
                <a:gd name="T1" fmla="*/ 344 h 380"/>
                <a:gd name="T2" fmla="*/ 4 w 612"/>
                <a:gd name="T3" fmla="*/ 320 h 380"/>
                <a:gd name="T4" fmla="*/ 13 w 612"/>
                <a:gd name="T5" fmla="*/ 292 h 380"/>
                <a:gd name="T6" fmla="*/ 24 w 612"/>
                <a:gd name="T7" fmla="*/ 255 h 380"/>
                <a:gd name="T8" fmla="*/ 39 w 612"/>
                <a:gd name="T9" fmla="*/ 219 h 380"/>
                <a:gd name="T10" fmla="*/ 54 w 612"/>
                <a:gd name="T11" fmla="*/ 178 h 380"/>
                <a:gd name="T12" fmla="*/ 75 w 612"/>
                <a:gd name="T13" fmla="*/ 137 h 380"/>
                <a:gd name="T14" fmla="*/ 99 w 612"/>
                <a:gd name="T15" fmla="*/ 99 h 380"/>
                <a:gd name="T16" fmla="*/ 131 w 612"/>
                <a:gd name="T17" fmla="*/ 64 h 380"/>
                <a:gd name="T18" fmla="*/ 163 w 612"/>
                <a:gd name="T19" fmla="*/ 34 h 380"/>
                <a:gd name="T20" fmla="*/ 202 w 612"/>
                <a:gd name="T21" fmla="*/ 13 h 380"/>
                <a:gd name="T22" fmla="*/ 247 w 612"/>
                <a:gd name="T23" fmla="*/ 2 h 380"/>
                <a:gd name="T24" fmla="*/ 292 w 612"/>
                <a:gd name="T25" fmla="*/ 0 h 380"/>
                <a:gd name="T26" fmla="*/ 335 w 612"/>
                <a:gd name="T27" fmla="*/ 6 h 380"/>
                <a:gd name="T28" fmla="*/ 372 w 612"/>
                <a:gd name="T29" fmla="*/ 17 h 380"/>
                <a:gd name="T30" fmla="*/ 406 w 612"/>
                <a:gd name="T31" fmla="*/ 36 h 380"/>
                <a:gd name="T32" fmla="*/ 436 w 612"/>
                <a:gd name="T33" fmla="*/ 58 h 380"/>
                <a:gd name="T34" fmla="*/ 464 w 612"/>
                <a:gd name="T35" fmla="*/ 84 h 380"/>
                <a:gd name="T36" fmla="*/ 490 w 612"/>
                <a:gd name="T37" fmla="*/ 112 h 380"/>
                <a:gd name="T38" fmla="*/ 511 w 612"/>
                <a:gd name="T39" fmla="*/ 142 h 380"/>
                <a:gd name="T40" fmla="*/ 533 w 612"/>
                <a:gd name="T41" fmla="*/ 172 h 380"/>
                <a:gd name="T42" fmla="*/ 554 w 612"/>
                <a:gd name="T43" fmla="*/ 200 h 380"/>
                <a:gd name="T44" fmla="*/ 574 w 612"/>
                <a:gd name="T45" fmla="*/ 225 h 380"/>
                <a:gd name="T46" fmla="*/ 604 w 612"/>
                <a:gd name="T47" fmla="*/ 262 h 380"/>
                <a:gd name="T48" fmla="*/ 511 w 612"/>
                <a:gd name="T49" fmla="*/ 369 h 380"/>
                <a:gd name="T50" fmla="*/ 518 w 612"/>
                <a:gd name="T51" fmla="*/ 346 h 380"/>
                <a:gd name="T52" fmla="*/ 524 w 612"/>
                <a:gd name="T53" fmla="*/ 318 h 380"/>
                <a:gd name="T54" fmla="*/ 524 w 612"/>
                <a:gd name="T55" fmla="*/ 292 h 380"/>
                <a:gd name="T56" fmla="*/ 522 w 612"/>
                <a:gd name="T57" fmla="*/ 266 h 380"/>
                <a:gd name="T58" fmla="*/ 518 w 612"/>
                <a:gd name="T59" fmla="*/ 240 h 380"/>
                <a:gd name="T60" fmla="*/ 501 w 612"/>
                <a:gd name="T61" fmla="*/ 202 h 380"/>
                <a:gd name="T62" fmla="*/ 477 w 612"/>
                <a:gd name="T63" fmla="*/ 161 h 380"/>
                <a:gd name="T64" fmla="*/ 443 w 612"/>
                <a:gd name="T65" fmla="*/ 131 h 380"/>
                <a:gd name="T66" fmla="*/ 400 w 612"/>
                <a:gd name="T67" fmla="*/ 107 h 380"/>
                <a:gd name="T68" fmla="*/ 365 w 612"/>
                <a:gd name="T69" fmla="*/ 99 h 380"/>
                <a:gd name="T70" fmla="*/ 342 w 612"/>
                <a:gd name="T71" fmla="*/ 97 h 380"/>
                <a:gd name="T72" fmla="*/ 318 w 612"/>
                <a:gd name="T73" fmla="*/ 97 h 380"/>
                <a:gd name="T74" fmla="*/ 286 w 612"/>
                <a:gd name="T75" fmla="*/ 103 h 380"/>
                <a:gd name="T76" fmla="*/ 247 w 612"/>
                <a:gd name="T77" fmla="*/ 120 h 380"/>
                <a:gd name="T78" fmla="*/ 210 w 612"/>
                <a:gd name="T79" fmla="*/ 148 h 380"/>
                <a:gd name="T80" fmla="*/ 180 w 612"/>
                <a:gd name="T81" fmla="*/ 185 h 380"/>
                <a:gd name="T82" fmla="*/ 159 w 612"/>
                <a:gd name="T83" fmla="*/ 228 h 380"/>
                <a:gd name="T84" fmla="*/ 152 w 612"/>
                <a:gd name="T85" fmla="*/ 255 h 380"/>
                <a:gd name="T86" fmla="*/ 148 w 612"/>
                <a:gd name="T87" fmla="*/ 281 h 380"/>
                <a:gd name="T88" fmla="*/ 148 w 612"/>
                <a:gd name="T89" fmla="*/ 307 h 380"/>
                <a:gd name="T90" fmla="*/ 150 w 612"/>
                <a:gd name="T91" fmla="*/ 331 h 380"/>
                <a:gd name="T92" fmla="*/ 159 w 612"/>
                <a:gd name="T93" fmla="*/ 363 h 380"/>
                <a:gd name="T94" fmla="*/ 144 w 612"/>
                <a:gd name="T95" fmla="*/ 371 h 380"/>
                <a:gd name="T96" fmla="*/ 112 w 612"/>
                <a:gd name="T97" fmla="*/ 369 h 380"/>
                <a:gd name="T98" fmla="*/ 77 w 612"/>
                <a:gd name="T99" fmla="*/ 365 h 380"/>
                <a:gd name="T100" fmla="*/ 45 w 612"/>
                <a:gd name="T101" fmla="*/ 363 h 380"/>
                <a:gd name="T102" fmla="*/ 19 w 612"/>
                <a:gd name="T103" fmla="*/ 361 h 380"/>
                <a:gd name="T104" fmla="*/ 0 w 612"/>
                <a:gd name="T105" fmla="*/ 359 h 380"/>
                <a:gd name="T106" fmla="*/ 0 w 612"/>
                <a:gd name="T107" fmla="*/ 0 h 380"/>
                <a:gd name="T108" fmla="*/ 612 w 612"/>
                <a:gd name="T109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612" h="380">
                  <a:moveTo>
                    <a:pt x="0" y="359"/>
                  </a:moveTo>
                  <a:lnTo>
                    <a:pt x="0" y="356"/>
                  </a:lnTo>
                  <a:lnTo>
                    <a:pt x="0" y="354"/>
                  </a:lnTo>
                  <a:lnTo>
                    <a:pt x="0" y="350"/>
                  </a:lnTo>
                  <a:lnTo>
                    <a:pt x="2" y="344"/>
                  </a:lnTo>
                  <a:lnTo>
                    <a:pt x="2" y="339"/>
                  </a:lnTo>
                  <a:lnTo>
                    <a:pt x="2" y="335"/>
                  </a:lnTo>
                  <a:lnTo>
                    <a:pt x="4" y="331"/>
                  </a:lnTo>
                  <a:lnTo>
                    <a:pt x="4" y="326"/>
                  </a:lnTo>
                  <a:lnTo>
                    <a:pt x="4" y="320"/>
                  </a:lnTo>
                  <a:lnTo>
                    <a:pt x="6" y="316"/>
                  </a:lnTo>
                  <a:lnTo>
                    <a:pt x="9" y="309"/>
                  </a:lnTo>
                  <a:lnTo>
                    <a:pt x="11" y="305"/>
                  </a:lnTo>
                  <a:lnTo>
                    <a:pt x="11" y="298"/>
                  </a:lnTo>
                  <a:lnTo>
                    <a:pt x="13" y="292"/>
                  </a:lnTo>
                  <a:lnTo>
                    <a:pt x="15" y="283"/>
                  </a:lnTo>
                  <a:lnTo>
                    <a:pt x="17" y="279"/>
                  </a:lnTo>
                  <a:lnTo>
                    <a:pt x="19" y="271"/>
                  </a:lnTo>
                  <a:lnTo>
                    <a:pt x="21" y="264"/>
                  </a:lnTo>
                  <a:lnTo>
                    <a:pt x="24" y="255"/>
                  </a:lnTo>
                  <a:lnTo>
                    <a:pt x="26" y="249"/>
                  </a:lnTo>
                  <a:lnTo>
                    <a:pt x="30" y="240"/>
                  </a:lnTo>
                  <a:lnTo>
                    <a:pt x="32" y="234"/>
                  </a:lnTo>
                  <a:lnTo>
                    <a:pt x="34" y="225"/>
                  </a:lnTo>
                  <a:lnTo>
                    <a:pt x="39" y="219"/>
                  </a:lnTo>
                  <a:lnTo>
                    <a:pt x="41" y="210"/>
                  </a:lnTo>
                  <a:lnTo>
                    <a:pt x="43" y="202"/>
                  </a:lnTo>
                  <a:lnTo>
                    <a:pt x="47" y="193"/>
                  </a:lnTo>
                  <a:lnTo>
                    <a:pt x="52" y="187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62" y="161"/>
                  </a:lnTo>
                  <a:lnTo>
                    <a:pt x="67" y="152"/>
                  </a:lnTo>
                  <a:lnTo>
                    <a:pt x="71" y="144"/>
                  </a:lnTo>
                  <a:lnTo>
                    <a:pt x="75" y="137"/>
                  </a:lnTo>
                  <a:lnTo>
                    <a:pt x="79" y="129"/>
                  </a:lnTo>
                  <a:lnTo>
                    <a:pt x="86" y="120"/>
                  </a:lnTo>
                  <a:lnTo>
                    <a:pt x="90" y="114"/>
                  </a:lnTo>
                  <a:lnTo>
                    <a:pt x="94" y="105"/>
                  </a:lnTo>
                  <a:lnTo>
                    <a:pt x="99" y="99"/>
                  </a:lnTo>
                  <a:lnTo>
                    <a:pt x="105" y="92"/>
                  </a:lnTo>
                  <a:lnTo>
                    <a:pt x="112" y="84"/>
                  </a:lnTo>
                  <a:lnTo>
                    <a:pt x="118" y="77"/>
                  </a:lnTo>
                  <a:lnTo>
                    <a:pt x="122" y="71"/>
                  </a:lnTo>
                  <a:lnTo>
                    <a:pt x="131" y="64"/>
                  </a:lnTo>
                  <a:lnTo>
                    <a:pt x="135" y="58"/>
                  </a:lnTo>
                  <a:lnTo>
                    <a:pt x="144" y="51"/>
                  </a:lnTo>
                  <a:lnTo>
                    <a:pt x="148" y="45"/>
                  </a:lnTo>
                  <a:lnTo>
                    <a:pt x="157" y="41"/>
                  </a:lnTo>
                  <a:lnTo>
                    <a:pt x="163" y="34"/>
                  </a:lnTo>
                  <a:lnTo>
                    <a:pt x="172" y="30"/>
                  </a:lnTo>
                  <a:lnTo>
                    <a:pt x="178" y="26"/>
                  </a:lnTo>
                  <a:lnTo>
                    <a:pt x="187" y="21"/>
                  </a:lnTo>
                  <a:lnTo>
                    <a:pt x="195" y="17"/>
                  </a:lnTo>
                  <a:lnTo>
                    <a:pt x="202" y="13"/>
                  </a:lnTo>
                  <a:lnTo>
                    <a:pt x="210" y="11"/>
                  </a:lnTo>
                  <a:lnTo>
                    <a:pt x="219" y="9"/>
                  </a:lnTo>
                  <a:lnTo>
                    <a:pt x="228" y="6"/>
                  </a:lnTo>
                  <a:lnTo>
                    <a:pt x="236" y="4"/>
                  </a:lnTo>
                  <a:lnTo>
                    <a:pt x="247" y="2"/>
                  </a:lnTo>
                  <a:lnTo>
                    <a:pt x="258" y="2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2" y="0"/>
                  </a:lnTo>
                  <a:lnTo>
                    <a:pt x="301" y="0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6" y="4"/>
                  </a:lnTo>
                  <a:lnTo>
                    <a:pt x="335" y="6"/>
                  </a:lnTo>
                  <a:lnTo>
                    <a:pt x="342" y="9"/>
                  </a:lnTo>
                  <a:lnTo>
                    <a:pt x="350" y="11"/>
                  </a:lnTo>
                  <a:lnTo>
                    <a:pt x="359" y="13"/>
                  </a:lnTo>
                  <a:lnTo>
                    <a:pt x="365" y="15"/>
                  </a:lnTo>
                  <a:lnTo>
                    <a:pt x="372" y="17"/>
                  </a:lnTo>
                  <a:lnTo>
                    <a:pt x="380" y="21"/>
                  </a:lnTo>
                  <a:lnTo>
                    <a:pt x="387" y="26"/>
                  </a:lnTo>
                  <a:lnTo>
                    <a:pt x="393" y="28"/>
                  </a:lnTo>
                  <a:lnTo>
                    <a:pt x="400" y="32"/>
                  </a:lnTo>
                  <a:lnTo>
                    <a:pt x="406" y="36"/>
                  </a:lnTo>
                  <a:lnTo>
                    <a:pt x="412" y="41"/>
                  </a:lnTo>
                  <a:lnTo>
                    <a:pt x="419" y="45"/>
                  </a:lnTo>
                  <a:lnTo>
                    <a:pt x="423" y="49"/>
                  </a:lnTo>
                  <a:lnTo>
                    <a:pt x="430" y="54"/>
                  </a:lnTo>
                  <a:lnTo>
                    <a:pt x="436" y="58"/>
                  </a:lnTo>
                  <a:lnTo>
                    <a:pt x="443" y="64"/>
                  </a:lnTo>
                  <a:lnTo>
                    <a:pt x="449" y="69"/>
                  </a:lnTo>
                  <a:lnTo>
                    <a:pt x="453" y="75"/>
                  </a:lnTo>
                  <a:lnTo>
                    <a:pt x="460" y="79"/>
                  </a:lnTo>
                  <a:lnTo>
                    <a:pt x="464" y="84"/>
                  </a:lnTo>
                  <a:lnTo>
                    <a:pt x="468" y="90"/>
                  </a:lnTo>
                  <a:lnTo>
                    <a:pt x="475" y="97"/>
                  </a:lnTo>
                  <a:lnTo>
                    <a:pt x="481" y="103"/>
                  </a:lnTo>
                  <a:lnTo>
                    <a:pt x="485" y="107"/>
                  </a:lnTo>
                  <a:lnTo>
                    <a:pt x="490" y="112"/>
                  </a:lnTo>
                  <a:lnTo>
                    <a:pt x="494" y="118"/>
                  </a:lnTo>
                  <a:lnTo>
                    <a:pt x="498" y="124"/>
                  </a:lnTo>
                  <a:lnTo>
                    <a:pt x="503" y="129"/>
                  </a:lnTo>
                  <a:lnTo>
                    <a:pt x="507" y="137"/>
                  </a:lnTo>
                  <a:lnTo>
                    <a:pt x="511" y="142"/>
                  </a:lnTo>
                  <a:lnTo>
                    <a:pt x="518" y="148"/>
                  </a:lnTo>
                  <a:lnTo>
                    <a:pt x="520" y="152"/>
                  </a:lnTo>
                  <a:lnTo>
                    <a:pt x="524" y="159"/>
                  </a:lnTo>
                  <a:lnTo>
                    <a:pt x="528" y="165"/>
                  </a:lnTo>
                  <a:lnTo>
                    <a:pt x="533" y="172"/>
                  </a:lnTo>
                  <a:lnTo>
                    <a:pt x="537" y="178"/>
                  </a:lnTo>
                  <a:lnTo>
                    <a:pt x="541" y="182"/>
                  </a:lnTo>
                  <a:lnTo>
                    <a:pt x="546" y="189"/>
                  </a:lnTo>
                  <a:lnTo>
                    <a:pt x="550" y="195"/>
                  </a:lnTo>
                  <a:lnTo>
                    <a:pt x="554" y="200"/>
                  </a:lnTo>
                  <a:lnTo>
                    <a:pt x="559" y="206"/>
                  </a:lnTo>
                  <a:lnTo>
                    <a:pt x="563" y="210"/>
                  </a:lnTo>
                  <a:lnTo>
                    <a:pt x="565" y="217"/>
                  </a:lnTo>
                  <a:lnTo>
                    <a:pt x="569" y="221"/>
                  </a:lnTo>
                  <a:lnTo>
                    <a:pt x="574" y="225"/>
                  </a:lnTo>
                  <a:lnTo>
                    <a:pt x="578" y="232"/>
                  </a:lnTo>
                  <a:lnTo>
                    <a:pt x="582" y="236"/>
                  </a:lnTo>
                  <a:lnTo>
                    <a:pt x="589" y="245"/>
                  </a:lnTo>
                  <a:lnTo>
                    <a:pt x="597" y="253"/>
                  </a:lnTo>
                  <a:lnTo>
                    <a:pt x="604" y="262"/>
                  </a:lnTo>
                  <a:lnTo>
                    <a:pt x="612" y="268"/>
                  </a:lnTo>
                  <a:lnTo>
                    <a:pt x="612" y="380"/>
                  </a:lnTo>
                  <a:lnTo>
                    <a:pt x="509" y="380"/>
                  </a:lnTo>
                  <a:lnTo>
                    <a:pt x="509" y="376"/>
                  </a:lnTo>
                  <a:lnTo>
                    <a:pt x="511" y="369"/>
                  </a:lnTo>
                  <a:lnTo>
                    <a:pt x="513" y="365"/>
                  </a:lnTo>
                  <a:lnTo>
                    <a:pt x="516" y="361"/>
                  </a:lnTo>
                  <a:lnTo>
                    <a:pt x="516" y="354"/>
                  </a:lnTo>
                  <a:lnTo>
                    <a:pt x="518" y="350"/>
                  </a:lnTo>
                  <a:lnTo>
                    <a:pt x="518" y="346"/>
                  </a:lnTo>
                  <a:lnTo>
                    <a:pt x="520" y="339"/>
                  </a:lnTo>
                  <a:lnTo>
                    <a:pt x="522" y="333"/>
                  </a:lnTo>
                  <a:lnTo>
                    <a:pt x="522" y="328"/>
                  </a:lnTo>
                  <a:lnTo>
                    <a:pt x="522" y="324"/>
                  </a:lnTo>
                  <a:lnTo>
                    <a:pt x="524" y="318"/>
                  </a:lnTo>
                  <a:lnTo>
                    <a:pt x="524" y="311"/>
                  </a:lnTo>
                  <a:lnTo>
                    <a:pt x="524" y="307"/>
                  </a:lnTo>
                  <a:lnTo>
                    <a:pt x="524" y="303"/>
                  </a:lnTo>
                  <a:lnTo>
                    <a:pt x="524" y="296"/>
                  </a:lnTo>
                  <a:lnTo>
                    <a:pt x="524" y="292"/>
                  </a:lnTo>
                  <a:lnTo>
                    <a:pt x="524" y="286"/>
                  </a:lnTo>
                  <a:lnTo>
                    <a:pt x="524" y="281"/>
                  </a:lnTo>
                  <a:lnTo>
                    <a:pt x="524" y="275"/>
                  </a:lnTo>
                  <a:lnTo>
                    <a:pt x="522" y="271"/>
                  </a:lnTo>
                  <a:lnTo>
                    <a:pt x="522" y="266"/>
                  </a:lnTo>
                  <a:lnTo>
                    <a:pt x="522" y="260"/>
                  </a:lnTo>
                  <a:lnTo>
                    <a:pt x="522" y="255"/>
                  </a:lnTo>
                  <a:lnTo>
                    <a:pt x="520" y="251"/>
                  </a:lnTo>
                  <a:lnTo>
                    <a:pt x="518" y="247"/>
                  </a:lnTo>
                  <a:lnTo>
                    <a:pt x="518" y="240"/>
                  </a:lnTo>
                  <a:lnTo>
                    <a:pt x="516" y="236"/>
                  </a:lnTo>
                  <a:lnTo>
                    <a:pt x="513" y="228"/>
                  </a:lnTo>
                  <a:lnTo>
                    <a:pt x="509" y="219"/>
                  </a:lnTo>
                  <a:lnTo>
                    <a:pt x="505" y="210"/>
                  </a:lnTo>
                  <a:lnTo>
                    <a:pt x="501" y="202"/>
                  </a:lnTo>
                  <a:lnTo>
                    <a:pt x="496" y="193"/>
                  </a:lnTo>
                  <a:lnTo>
                    <a:pt x="492" y="185"/>
                  </a:lnTo>
                  <a:lnTo>
                    <a:pt x="488" y="178"/>
                  </a:lnTo>
                  <a:lnTo>
                    <a:pt x="481" y="170"/>
                  </a:lnTo>
                  <a:lnTo>
                    <a:pt x="477" y="161"/>
                  </a:lnTo>
                  <a:lnTo>
                    <a:pt x="470" y="157"/>
                  </a:lnTo>
                  <a:lnTo>
                    <a:pt x="464" y="148"/>
                  </a:lnTo>
                  <a:lnTo>
                    <a:pt x="455" y="142"/>
                  </a:lnTo>
                  <a:lnTo>
                    <a:pt x="449" y="135"/>
                  </a:lnTo>
                  <a:lnTo>
                    <a:pt x="443" y="131"/>
                  </a:lnTo>
                  <a:lnTo>
                    <a:pt x="434" y="124"/>
                  </a:lnTo>
                  <a:lnTo>
                    <a:pt x="425" y="120"/>
                  </a:lnTo>
                  <a:lnTo>
                    <a:pt x="417" y="116"/>
                  </a:lnTo>
                  <a:lnTo>
                    <a:pt x="410" y="112"/>
                  </a:lnTo>
                  <a:lnTo>
                    <a:pt x="400" y="107"/>
                  </a:lnTo>
                  <a:lnTo>
                    <a:pt x="391" y="105"/>
                  </a:lnTo>
                  <a:lnTo>
                    <a:pt x="382" y="103"/>
                  </a:lnTo>
                  <a:lnTo>
                    <a:pt x="376" y="101"/>
                  </a:lnTo>
                  <a:lnTo>
                    <a:pt x="369" y="99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57" y="97"/>
                  </a:lnTo>
                  <a:lnTo>
                    <a:pt x="350" y="97"/>
                  </a:lnTo>
                  <a:lnTo>
                    <a:pt x="346" y="97"/>
                  </a:lnTo>
                  <a:lnTo>
                    <a:pt x="342" y="97"/>
                  </a:lnTo>
                  <a:lnTo>
                    <a:pt x="337" y="97"/>
                  </a:lnTo>
                  <a:lnTo>
                    <a:pt x="333" y="97"/>
                  </a:lnTo>
                  <a:lnTo>
                    <a:pt x="326" y="97"/>
                  </a:lnTo>
                  <a:lnTo>
                    <a:pt x="322" y="97"/>
                  </a:lnTo>
                  <a:lnTo>
                    <a:pt x="318" y="97"/>
                  </a:lnTo>
                  <a:lnTo>
                    <a:pt x="307" y="99"/>
                  </a:lnTo>
                  <a:lnTo>
                    <a:pt x="299" y="101"/>
                  </a:lnTo>
                  <a:lnTo>
                    <a:pt x="294" y="101"/>
                  </a:lnTo>
                  <a:lnTo>
                    <a:pt x="290" y="103"/>
                  </a:lnTo>
                  <a:lnTo>
                    <a:pt x="286" y="103"/>
                  </a:lnTo>
                  <a:lnTo>
                    <a:pt x="281" y="105"/>
                  </a:lnTo>
                  <a:lnTo>
                    <a:pt x="271" y="107"/>
                  </a:lnTo>
                  <a:lnTo>
                    <a:pt x="264" y="112"/>
                  </a:lnTo>
                  <a:lnTo>
                    <a:pt x="256" y="116"/>
                  </a:lnTo>
                  <a:lnTo>
                    <a:pt x="247" y="120"/>
                  </a:lnTo>
                  <a:lnTo>
                    <a:pt x="238" y="124"/>
                  </a:lnTo>
                  <a:lnTo>
                    <a:pt x="232" y="131"/>
                  </a:lnTo>
                  <a:lnTo>
                    <a:pt x="223" y="135"/>
                  </a:lnTo>
                  <a:lnTo>
                    <a:pt x="217" y="142"/>
                  </a:lnTo>
                  <a:lnTo>
                    <a:pt x="210" y="148"/>
                  </a:lnTo>
                  <a:lnTo>
                    <a:pt x="204" y="157"/>
                  </a:lnTo>
                  <a:lnTo>
                    <a:pt x="198" y="161"/>
                  </a:lnTo>
                  <a:lnTo>
                    <a:pt x="191" y="170"/>
                  </a:lnTo>
                  <a:lnTo>
                    <a:pt x="185" y="178"/>
                  </a:lnTo>
                  <a:lnTo>
                    <a:pt x="180" y="185"/>
                  </a:lnTo>
                  <a:lnTo>
                    <a:pt x="176" y="193"/>
                  </a:lnTo>
                  <a:lnTo>
                    <a:pt x="170" y="202"/>
                  </a:lnTo>
                  <a:lnTo>
                    <a:pt x="165" y="210"/>
                  </a:lnTo>
                  <a:lnTo>
                    <a:pt x="163" y="219"/>
                  </a:lnTo>
                  <a:lnTo>
                    <a:pt x="159" y="228"/>
                  </a:lnTo>
                  <a:lnTo>
                    <a:pt x="157" y="236"/>
                  </a:lnTo>
                  <a:lnTo>
                    <a:pt x="155" y="240"/>
                  </a:lnTo>
                  <a:lnTo>
                    <a:pt x="155" y="247"/>
                  </a:lnTo>
                  <a:lnTo>
                    <a:pt x="152" y="251"/>
                  </a:lnTo>
                  <a:lnTo>
                    <a:pt x="152" y="255"/>
                  </a:lnTo>
                  <a:lnTo>
                    <a:pt x="150" y="260"/>
                  </a:lnTo>
                  <a:lnTo>
                    <a:pt x="150" y="266"/>
                  </a:lnTo>
                  <a:lnTo>
                    <a:pt x="148" y="271"/>
                  </a:lnTo>
                  <a:lnTo>
                    <a:pt x="148" y="275"/>
                  </a:lnTo>
                  <a:lnTo>
                    <a:pt x="148" y="281"/>
                  </a:lnTo>
                  <a:lnTo>
                    <a:pt x="148" y="286"/>
                  </a:lnTo>
                  <a:lnTo>
                    <a:pt x="148" y="292"/>
                  </a:lnTo>
                  <a:lnTo>
                    <a:pt x="148" y="296"/>
                  </a:lnTo>
                  <a:lnTo>
                    <a:pt x="148" y="301"/>
                  </a:lnTo>
                  <a:lnTo>
                    <a:pt x="148" y="307"/>
                  </a:lnTo>
                  <a:lnTo>
                    <a:pt x="148" y="311"/>
                  </a:lnTo>
                  <a:lnTo>
                    <a:pt x="148" y="316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0" y="331"/>
                  </a:lnTo>
                  <a:lnTo>
                    <a:pt x="152" y="337"/>
                  </a:lnTo>
                  <a:lnTo>
                    <a:pt x="155" y="346"/>
                  </a:lnTo>
                  <a:lnTo>
                    <a:pt x="157" y="354"/>
                  </a:lnTo>
                  <a:lnTo>
                    <a:pt x="157" y="359"/>
                  </a:lnTo>
                  <a:lnTo>
                    <a:pt x="159" y="363"/>
                  </a:lnTo>
                  <a:lnTo>
                    <a:pt x="161" y="367"/>
                  </a:lnTo>
                  <a:lnTo>
                    <a:pt x="163" y="374"/>
                  </a:lnTo>
                  <a:lnTo>
                    <a:pt x="157" y="371"/>
                  </a:lnTo>
                  <a:lnTo>
                    <a:pt x="150" y="371"/>
                  </a:lnTo>
                  <a:lnTo>
                    <a:pt x="144" y="371"/>
                  </a:lnTo>
                  <a:lnTo>
                    <a:pt x="140" y="371"/>
                  </a:lnTo>
                  <a:lnTo>
                    <a:pt x="131" y="369"/>
                  </a:lnTo>
                  <a:lnTo>
                    <a:pt x="125" y="369"/>
                  </a:lnTo>
                  <a:lnTo>
                    <a:pt x="118" y="369"/>
                  </a:lnTo>
                  <a:lnTo>
                    <a:pt x="112" y="369"/>
                  </a:lnTo>
                  <a:lnTo>
                    <a:pt x="105" y="369"/>
                  </a:lnTo>
                  <a:lnTo>
                    <a:pt x="99" y="367"/>
                  </a:lnTo>
                  <a:lnTo>
                    <a:pt x="90" y="367"/>
                  </a:lnTo>
                  <a:lnTo>
                    <a:pt x="86" y="367"/>
                  </a:lnTo>
                  <a:lnTo>
                    <a:pt x="77" y="365"/>
                  </a:lnTo>
                  <a:lnTo>
                    <a:pt x="71" y="365"/>
                  </a:lnTo>
                  <a:lnTo>
                    <a:pt x="64" y="365"/>
                  </a:lnTo>
                  <a:lnTo>
                    <a:pt x="58" y="365"/>
                  </a:lnTo>
                  <a:lnTo>
                    <a:pt x="52" y="363"/>
                  </a:lnTo>
                  <a:lnTo>
                    <a:pt x="45" y="363"/>
                  </a:lnTo>
                  <a:lnTo>
                    <a:pt x="41" y="361"/>
                  </a:lnTo>
                  <a:lnTo>
                    <a:pt x="34" y="361"/>
                  </a:lnTo>
                  <a:lnTo>
                    <a:pt x="30" y="361"/>
                  </a:lnTo>
                  <a:lnTo>
                    <a:pt x="26" y="361"/>
                  </a:lnTo>
                  <a:lnTo>
                    <a:pt x="19" y="361"/>
                  </a:lnTo>
                  <a:lnTo>
                    <a:pt x="17" y="361"/>
                  </a:lnTo>
                  <a:lnTo>
                    <a:pt x="9" y="359"/>
                  </a:lnTo>
                  <a:lnTo>
                    <a:pt x="4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2819" y="2632"/>
              <a:ext cx="573" cy="614"/>
            </a:xfrm>
            <a:custGeom>
              <a:avLst/>
              <a:gdLst>
                <a:gd name="T0" fmla="*/ 202 w 353"/>
                <a:gd name="T1" fmla="*/ 315 h 378"/>
                <a:gd name="T2" fmla="*/ 230 w 353"/>
                <a:gd name="T3" fmla="*/ 305 h 378"/>
                <a:gd name="T4" fmla="*/ 254 w 353"/>
                <a:gd name="T5" fmla="*/ 288 h 378"/>
                <a:gd name="T6" fmla="*/ 273 w 353"/>
                <a:gd name="T7" fmla="*/ 266 h 378"/>
                <a:gd name="T8" fmla="*/ 288 w 353"/>
                <a:gd name="T9" fmla="*/ 238 h 378"/>
                <a:gd name="T10" fmla="*/ 297 w 353"/>
                <a:gd name="T11" fmla="*/ 208 h 378"/>
                <a:gd name="T12" fmla="*/ 299 w 353"/>
                <a:gd name="T13" fmla="*/ 176 h 378"/>
                <a:gd name="T14" fmla="*/ 290 w 353"/>
                <a:gd name="T15" fmla="*/ 146 h 378"/>
                <a:gd name="T16" fmla="*/ 280 w 353"/>
                <a:gd name="T17" fmla="*/ 120 h 378"/>
                <a:gd name="T18" fmla="*/ 258 w 353"/>
                <a:gd name="T19" fmla="*/ 92 h 378"/>
                <a:gd name="T20" fmla="*/ 224 w 353"/>
                <a:gd name="T21" fmla="*/ 68 h 378"/>
                <a:gd name="T22" fmla="*/ 198 w 353"/>
                <a:gd name="T23" fmla="*/ 60 h 378"/>
                <a:gd name="T24" fmla="*/ 198 w 353"/>
                <a:gd name="T25" fmla="*/ 30 h 378"/>
                <a:gd name="T26" fmla="*/ 211 w 353"/>
                <a:gd name="T27" fmla="*/ 2 h 378"/>
                <a:gd name="T28" fmla="*/ 247 w 353"/>
                <a:gd name="T29" fmla="*/ 13 h 378"/>
                <a:gd name="T30" fmla="*/ 280 w 353"/>
                <a:gd name="T31" fmla="*/ 34 h 378"/>
                <a:gd name="T32" fmla="*/ 310 w 353"/>
                <a:gd name="T33" fmla="*/ 64 h 378"/>
                <a:gd name="T34" fmla="*/ 331 w 353"/>
                <a:gd name="T35" fmla="*/ 96 h 378"/>
                <a:gd name="T36" fmla="*/ 344 w 353"/>
                <a:gd name="T37" fmla="*/ 135 h 378"/>
                <a:gd name="T38" fmla="*/ 351 w 353"/>
                <a:gd name="T39" fmla="*/ 174 h 378"/>
                <a:gd name="T40" fmla="*/ 353 w 353"/>
                <a:gd name="T41" fmla="*/ 197 h 378"/>
                <a:gd name="T42" fmla="*/ 348 w 353"/>
                <a:gd name="T43" fmla="*/ 221 h 378"/>
                <a:gd name="T44" fmla="*/ 338 w 353"/>
                <a:gd name="T45" fmla="*/ 262 h 378"/>
                <a:gd name="T46" fmla="*/ 316 w 353"/>
                <a:gd name="T47" fmla="*/ 300 h 378"/>
                <a:gd name="T48" fmla="*/ 288 w 353"/>
                <a:gd name="T49" fmla="*/ 333 h 378"/>
                <a:gd name="T50" fmla="*/ 252 w 353"/>
                <a:gd name="T51" fmla="*/ 358 h 378"/>
                <a:gd name="T52" fmla="*/ 211 w 353"/>
                <a:gd name="T53" fmla="*/ 373 h 378"/>
                <a:gd name="T54" fmla="*/ 172 w 353"/>
                <a:gd name="T55" fmla="*/ 378 h 378"/>
                <a:gd name="T56" fmla="*/ 142 w 353"/>
                <a:gd name="T57" fmla="*/ 373 h 378"/>
                <a:gd name="T58" fmla="*/ 99 w 353"/>
                <a:gd name="T59" fmla="*/ 358 h 378"/>
                <a:gd name="T60" fmla="*/ 63 w 353"/>
                <a:gd name="T61" fmla="*/ 333 h 378"/>
                <a:gd name="T62" fmla="*/ 35 w 353"/>
                <a:gd name="T63" fmla="*/ 300 h 378"/>
                <a:gd name="T64" fmla="*/ 15 w 353"/>
                <a:gd name="T65" fmla="*/ 262 h 378"/>
                <a:gd name="T66" fmla="*/ 3 w 353"/>
                <a:gd name="T67" fmla="*/ 221 h 378"/>
                <a:gd name="T68" fmla="*/ 0 w 353"/>
                <a:gd name="T69" fmla="*/ 197 h 378"/>
                <a:gd name="T70" fmla="*/ 0 w 353"/>
                <a:gd name="T71" fmla="*/ 174 h 378"/>
                <a:gd name="T72" fmla="*/ 7 w 353"/>
                <a:gd name="T73" fmla="*/ 135 h 378"/>
                <a:gd name="T74" fmla="*/ 22 w 353"/>
                <a:gd name="T75" fmla="*/ 96 h 378"/>
                <a:gd name="T76" fmla="*/ 43 w 353"/>
                <a:gd name="T77" fmla="*/ 64 h 378"/>
                <a:gd name="T78" fmla="*/ 71 w 353"/>
                <a:gd name="T79" fmla="*/ 34 h 378"/>
                <a:gd name="T80" fmla="*/ 106 w 353"/>
                <a:gd name="T81" fmla="*/ 13 h 378"/>
                <a:gd name="T82" fmla="*/ 144 w 353"/>
                <a:gd name="T83" fmla="*/ 0 h 378"/>
                <a:gd name="T84" fmla="*/ 157 w 353"/>
                <a:gd name="T85" fmla="*/ 30 h 378"/>
                <a:gd name="T86" fmla="*/ 155 w 353"/>
                <a:gd name="T87" fmla="*/ 60 h 378"/>
                <a:gd name="T88" fmla="*/ 129 w 353"/>
                <a:gd name="T89" fmla="*/ 68 h 378"/>
                <a:gd name="T90" fmla="*/ 103 w 353"/>
                <a:gd name="T91" fmla="*/ 81 h 378"/>
                <a:gd name="T92" fmla="*/ 78 w 353"/>
                <a:gd name="T93" fmla="*/ 109 h 378"/>
                <a:gd name="T94" fmla="*/ 67 w 353"/>
                <a:gd name="T95" fmla="*/ 135 h 378"/>
                <a:gd name="T96" fmla="*/ 58 w 353"/>
                <a:gd name="T97" fmla="*/ 163 h 378"/>
                <a:gd name="T98" fmla="*/ 56 w 353"/>
                <a:gd name="T99" fmla="*/ 195 h 378"/>
                <a:gd name="T100" fmla="*/ 61 w 353"/>
                <a:gd name="T101" fmla="*/ 227 h 378"/>
                <a:gd name="T102" fmla="*/ 73 w 353"/>
                <a:gd name="T103" fmla="*/ 255 h 378"/>
                <a:gd name="T104" fmla="*/ 93 w 353"/>
                <a:gd name="T105" fmla="*/ 281 h 378"/>
                <a:gd name="T106" fmla="*/ 112 w 353"/>
                <a:gd name="T107" fmla="*/ 298 h 378"/>
                <a:gd name="T108" fmla="*/ 140 w 353"/>
                <a:gd name="T109" fmla="*/ 313 h 378"/>
                <a:gd name="T110" fmla="*/ 170 w 353"/>
                <a:gd name="T111" fmla="*/ 318 h 378"/>
                <a:gd name="T112" fmla="*/ 0 w 353"/>
                <a:gd name="T113" fmla="*/ 0 h 378"/>
                <a:gd name="T114" fmla="*/ 353 w 353"/>
                <a:gd name="T115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T112" t="T113" r="T114" b="T115"/>
              <a:pathLst>
                <a:path w="353" h="378">
                  <a:moveTo>
                    <a:pt x="177" y="320"/>
                  </a:moveTo>
                  <a:lnTo>
                    <a:pt x="183" y="318"/>
                  </a:lnTo>
                  <a:lnTo>
                    <a:pt x="189" y="318"/>
                  </a:lnTo>
                  <a:lnTo>
                    <a:pt x="194" y="318"/>
                  </a:lnTo>
                  <a:lnTo>
                    <a:pt x="202" y="315"/>
                  </a:lnTo>
                  <a:lnTo>
                    <a:pt x="207" y="313"/>
                  </a:lnTo>
                  <a:lnTo>
                    <a:pt x="213" y="313"/>
                  </a:lnTo>
                  <a:lnTo>
                    <a:pt x="217" y="309"/>
                  </a:lnTo>
                  <a:lnTo>
                    <a:pt x="224" y="309"/>
                  </a:lnTo>
                  <a:lnTo>
                    <a:pt x="230" y="305"/>
                  </a:lnTo>
                  <a:lnTo>
                    <a:pt x="235" y="303"/>
                  </a:lnTo>
                  <a:lnTo>
                    <a:pt x="239" y="298"/>
                  </a:lnTo>
                  <a:lnTo>
                    <a:pt x="245" y="296"/>
                  </a:lnTo>
                  <a:lnTo>
                    <a:pt x="250" y="292"/>
                  </a:lnTo>
                  <a:lnTo>
                    <a:pt x="254" y="288"/>
                  </a:lnTo>
                  <a:lnTo>
                    <a:pt x="258" y="285"/>
                  </a:lnTo>
                  <a:lnTo>
                    <a:pt x="262" y="281"/>
                  </a:lnTo>
                  <a:lnTo>
                    <a:pt x="267" y="277"/>
                  </a:lnTo>
                  <a:lnTo>
                    <a:pt x="271" y="270"/>
                  </a:lnTo>
                  <a:lnTo>
                    <a:pt x="273" y="266"/>
                  </a:lnTo>
                  <a:lnTo>
                    <a:pt x="278" y="262"/>
                  </a:lnTo>
                  <a:lnTo>
                    <a:pt x="280" y="255"/>
                  </a:lnTo>
                  <a:lnTo>
                    <a:pt x="284" y="251"/>
                  </a:lnTo>
                  <a:lnTo>
                    <a:pt x="286" y="245"/>
                  </a:lnTo>
                  <a:lnTo>
                    <a:pt x="288" y="238"/>
                  </a:lnTo>
                  <a:lnTo>
                    <a:pt x="290" y="232"/>
                  </a:lnTo>
                  <a:lnTo>
                    <a:pt x="293" y="227"/>
                  </a:lnTo>
                  <a:lnTo>
                    <a:pt x="295" y="221"/>
                  </a:lnTo>
                  <a:lnTo>
                    <a:pt x="297" y="214"/>
                  </a:lnTo>
                  <a:lnTo>
                    <a:pt x="297" y="208"/>
                  </a:lnTo>
                  <a:lnTo>
                    <a:pt x="299" y="202"/>
                  </a:lnTo>
                  <a:lnTo>
                    <a:pt x="299" y="195"/>
                  </a:lnTo>
                  <a:lnTo>
                    <a:pt x="299" y="189"/>
                  </a:lnTo>
                  <a:lnTo>
                    <a:pt x="299" y="182"/>
                  </a:lnTo>
                  <a:lnTo>
                    <a:pt x="299" y="176"/>
                  </a:lnTo>
                  <a:lnTo>
                    <a:pt x="297" y="169"/>
                  </a:lnTo>
                  <a:lnTo>
                    <a:pt x="297" y="163"/>
                  </a:lnTo>
                  <a:lnTo>
                    <a:pt x="295" y="159"/>
                  </a:lnTo>
                  <a:lnTo>
                    <a:pt x="293" y="152"/>
                  </a:lnTo>
                  <a:lnTo>
                    <a:pt x="290" y="146"/>
                  </a:lnTo>
                  <a:lnTo>
                    <a:pt x="290" y="141"/>
                  </a:lnTo>
                  <a:lnTo>
                    <a:pt x="288" y="135"/>
                  </a:lnTo>
                  <a:lnTo>
                    <a:pt x="286" y="131"/>
                  </a:lnTo>
                  <a:lnTo>
                    <a:pt x="284" y="124"/>
                  </a:lnTo>
                  <a:lnTo>
                    <a:pt x="280" y="120"/>
                  </a:lnTo>
                  <a:lnTo>
                    <a:pt x="278" y="116"/>
                  </a:lnTo>
                  <a:lnTo>
                    <a:pt x="273" y="109"/>
                  </a:lnTo>
                  <a:lnTo>
                    <a:pt x="271" y="105"/>
                  </a:lnTo>
                  <a:lnTo>
                    <a:pt x="267" y="103"/>
                  </a:lnTo>
                  <a:lnTo>
                    <a:pt x="258" y="92"/>
                  </a:lnTo>
                  <a:lnTo>
                    <a:pt x="252" y="86"/>
                  </a:lnTo>
                  <a:lnTo>
                    <a:pt x="243" y="77"/>
                  </a:lnTo>
                  <a:lnTo>
                    <a:pt x="235" y="73"/>
                  </a:lnTo>
                  <a:lnTo>
                    <a:pt x="230" y="71"/>
                  </a:lnTo>
                  <a:lnTo>
                    <a:pt x="224" y="68"/>
                  </a:lnTo>
                  <a:lnTo>
                    <a:pt x="220" y="64"/>
                  </a:lnTo>
                  <a:lnTo>
                    <a:pt x="215" y="64"/>
                  </a:lnTo>
                  <a:lnTo>
                    <a:pt x="209" y="62"/>
                  </a:lnTo>
                  <a:lnTo>
                    <a:pt x="204" y="60"/>
                  </a:lnTo>
                  <a:lnTo>
                    <a:pt x="198" y="60"/>
                  </a:lnTo>
                  <a:lnTo>
                    <a:pt x="194" y="60"/>
                  </a:lnTo>
                  <a:lnTo>
                    <a:pt x="194" y="51"/>
                  </a:lnTo>
                  <a:lnTo>
                    <a:pt x="196" y="45"/>
                  </a:lnTo>
                  <a:lnTo>
                    <a:pt x="196" y="38"/>
                  </a:lnTo>
                  <a:lnTo>
                    <a:pt x="198" y="30"/>
                  </a:lnTo>
                  <a:lnTo>
                    <a:pt x="198" y="21"/>
                  </a:lnTo>
                  <a:lnTo>
                    <a:pt x="200" y="15"/>
                  </a:lnTo>
                  <a:lnTo>
                    <a:pt x="202" y="6"/>
                  </a:lnTo>
                  <a:lnTo>
                    <a:pt x="202" y="0"/>
                  </a:lnTo>
                  <a:lnTo>
                    <a:pt x="211" y="2"/>
                  </a:lnTo>
                  <a:lnTo>
                    <a:pt x="217" y="2"/>
                  </a:lnTo>
                  <a:lnTo>
                    <a:pt x="226" y="6"/>
                  </a:lnTo>
                  <a:lnTo>
                    <a:pt x="235" y="8"/>
                  </a:lnTo>
                  <a:lnTo>
                    <a:pt x="241" y="10"/>
                  </a:lnTo>
                  <a:lnTo>
                    <a:pt x="247" y="13"/>
                  </a:lnTo>
                  <a:lnTo>
                    <a:pt x="254" y="17"/>
                  </a:lnTo>
                  <a:lnTo>
                    <a:pt x="262" y="21"/>
                  </a:lnTo>
                  <a:lnTo>
                    <a:pt x="267" y="26"/>
                  </a:lnTo>
                  <a:lnTo>
                    <a:pt x="273" y="30"/>
                  </a:lnTo>
                  <a:lnTo>
                    <a:pt x="280" y="34"/>
                  </a:lnTo>
                  <a:lnTo>
                    <a:pt x="286" y="41"/>
                  </a:lnTo>
                  <a:lnTo>
                    <a:pt x="293" y="45"/>
                  </a:lnTo>
                  <a:lnTo>
                    <a:pt x="299" y="51"/>
                  </a:lnTo>
                  <a:lnTo>
                    <a:pt x="303" y="58"/>
                  </a:lnTo>
                  <a:lnTo>
                    <a:pt x="310" y="64"/>
                  </a:lnTo>
                  <a:lnTo>
                    <a:pt x="314" y="68"/>
                  </a:lnTo>
                  <a:lnTo>
                    <a:pt x="318" y="75"/>
                  </a:lnTo>
                  <a:lnTo>
                    <a:pt x="323" y="83"/>
                  </a:lnTo>
                  <a:lnTo>
                    <a:pt x="327" y="90"/>
                  </a:lnTo>
                  <a:lnTo>
                    <a:pt x="331" y="96"/>
                  </a:lnTo>
                  <a:lnTo>
                    <a:pt x="333" y="105"/>
                  </a:lnTo>
                  <a:lnTo>
                    <a:pt x="338" y="111"/>
                  </a:lnTo>
                  <a:lnTo>
                    <a:pt x="340" y="120"/>
                  </a:lnTo>
                  <a:lnTo>
                    <a:pt x="342" y="129"/>
                  </a:lnTo>
                  <a:lnTo>
                    <a:pt x="344" y="135"/>
                  </a:lnTo>
                  <a:lnTo>
                    <a:pt x="346" y="144"/>
                  </a:lnTo>
                  <a:lnTo>
                    <a:pt x="348" y="152"/>
                  </a:lnTo>
                  <a:lnTo>
                    <a:pt x="351" y="161"/>
                  </a:lnTo>
                  <a:lnTo>
                    <a:pt x="351" y="169"/>
                  </a:lnTo>
                  <a:lnTo>
                    <a:pt x="351" y="174"/>
                  </a:lnTo>
                  <a:lnTo>
                    <a:pt x="353" y="178"/>
                  </a:lnTo>
                  <a:lnTo>
                    <a:pt x="353" y="184"/>
                  </a:lnTo>
                  <a:lnTo>
                    <a:pt x="353" y="189"/>
                  </a:lnTo>
                  <a:lnTo>
                    <a:pt x="353" y="193"/>
                  </a:lnTo>
                  <a:lnTo>
                    <a:pt x="353" y="197"/>
                  </a:lnTo>
                  <a:lnTo>
                    <a:pt x="351" y="202"/>
                  </a:lnTo>
                  <a:lnTo>
                    <a:pt x="351" y="208"/>
                  </a:lnTo>
                  <a:lnTo>
                    <a:pt x="351" y="212"/>
                  </a:lnTo>
                  <a:lnTo>
                    <a:pt x="348" y="217"/>
                  </a:lnTo>
                  <a:lnTo>
                    <a:pt x="348" y="221"/>
                  </a:lnTo>
                  <a:lnTo>
                    <a:pt x="348" y="227"/>
                  </a:lnTo>
                  <a:lnTo>
                    <a:pt x="346" y="236"/>
                  </a:lnTo>
                  <a:lnTo>
                    <a:pt x="344" y="242"/>
                  </a:lnTo>
                  <a:lnTo>
                    <a:pt x="340" y="251"/>
                  </a:lnTo>
                  <a:lnTo>
                    <a:pt x="338" y="262"/>
                  </a:lnTo>
                  <a:lnTo>
                    <a:pt x="333" y="268"/>
                  </a:lnTo>
                  <a:lnTo>
                    <a:pt x="331" y="277"/>
                  </a:lnTo>
                  <a:lnTo>
                    <a:pt x="327" y="285"/>
                  </a:lnTo>
                  <a:lnTo>
                    <a:pt x="323" y="294"/>
                  </a:lnTo>
                  <a:lnTo>
                    <a:pt x="316" y="300"/>
                  </a:lnTo>
                  <a:lnTo>
                    <a:pt x="312" y="309"/>
                  </a:lnTo>
                  <a:lnTo>
                    <a:pt x="305" y="315"/>
                  </a:lnTo>
                  <a:lnTo>
                    <a:pt x="301" y="322"/>
                  </a:lnTo>
                  <a:lnTo>
                    <a:pt x="295" y="328"/>
                  </a:lnTo>
                  <a:lnTo>
                    <a:pt x="288" y="333"/>
                  </a:lnTo>
                  <a:lnTo>
                    <a:pt x="280" y="339"/>
                  </a:lnTo>
                  <a:lnTo>
                    <a:pt x="275" y="345"/>
                  </a:lnTo>
                  <a:lnTo>
                    <a:pt x="267" y="350"/>
                  </a:lnTo>
                  <a:lnTo>
                    <a:pt x="258" y="354"/>
                  </a:lnTo>
                  <a:lnTo>
                    <a:pt x="252" y="358"/>
                  </a:lnTo>
                  <a:lnTo>
                    <a:pt x="245" y="363"/>
                  </a:lnTo>
                  <a:lnTo>
                    <a:pt x="237" y="365"/>
                  </a:lnTo>
                  <a:lnTo>
                    <a:pt x="228" y="369"/>
                  </a:lnTo>
                  <a:lnTo>
                    <a:pt x="220" y="371"/>
                  </a:lnTo>
                  <a:lnTo>
                    <a:pt x="211" y="373"/>
                  </a:lnTo>
                  <a:lnTo>
                    <a:pt x="202" y="373"/>
                  </a:lnTo>
                  <a:lnTo>
                    <a:pt x="194" y="376"/>
                  </a:lnTo>
                  <a:lnTo>
                    <a:pt x="185" y="378"/>
                  </a:lnTo>
                  <a:lnTo>
                    <a:pt x="177" y="378"/>
                  </a:lnTo>
                  <a:lnTo>
                    <a:pt x="172" y="378"/>
                  </a:lnTo>
                  <a:lnTo>
                    <a:pt x="166" y="378"/>
                  </a:lnTo>
                  <a:lnTo>
                    <a:pt x="161" y="376"/>
                  </a:lnTo>
                  <a:lnTo>
                    <a:pt x="157" y="376"/>
                  </a:lnTo>
                  <a:lnTo>
                    <a:pt x="149" y="373"/>
                  </a:lnTo>
                  <a:lnTo>
                    <a:pt x="142" y="373"/>
                  </a:lnTo>
                  <a:lnTo>
                    <a:pt x="131" y="371"/>
                  </a:lnTo>
                  <a:lnTo>
                    <a:pt x="123" y="369"/>
                  </a:lnTo>
                  <a:lnTo>
                    <a:pt x="116" y="365"/>
                  </a:lnTo>
                  <a:lnTo>
                    <a:pt x="108" y="363"/>
                  </a:lnTo>
                  <a:lnTo>
                    <a:pt x="99" y="358"/>
                  </a:lnTo>
                  <a:lnTo>
                    <a:pt x="93" y="354"/>
                  </a:lnTo>
                  <a:lnTo>
                    <a:pt x="84" y="350"/>
                  </a:lnTo>
                  <a:lnTo>
                    <a:pt x="78" y="345"/>
                  </a:lnTo>
                  <a:lnTo>
                    <a:pt x="69" y="339"/>
                  </a:lnTo>
                  <a:lnTo>
                    <a:pt x="63" y="333"/>
                  </a:lnTo>
                  <a:lnTo>
                    <a:pt x="56" y="328"/>
                  </a:lnTo>
                  <a:lnTo>
                    <a:pt x="52" y="322"/>
                  </a:lnTo>
                  <a:lnTo>
                    <a:pt x="45" y="315"/>
                  </a:lnTo>
                  <a:lnTo>
                    <a:pt x="39" y="309"/>
                  </a:lnTo>
                  <a:lnTo>
                    <a:pt x="35" y="300"/>
                  </a:lnTo>
                  <a:lnTo>
                    <a:pt x="30" y="294"/>
                  </a:lnTo>
                  <a:lnTo>
                    <a:pt x="24" y="285"/>
                  </a:lnTo>
                  <a:lnTo>
                    <a:pt x="22" y="277"/>
                  </a:lnTo>
                  <a:lnTo>
                    <a:pt x="18" y="268"/>
                  </a:lnTo>
                  <a:lnTo>
                    <a:pt x="15" y="262"/>
                  </a:lnTo>
                  <a:lnTo>
                    <a:pt x="11" y="251"/>
                  </a:lnTo>
                  <a:lnTo>
                    <a:pt x="7" y="242"/>
                  </a:lnTo>
                  <a:lnTo>
                    <a:pt x="5" y="236"/>
                  </a:lnTo>
                  <a:lnTo>
                    <a:pt x="3" y="227"/>
                  </a:lnTo>
                  <a:lnTo>
                    <a:pt x="3" y="221"/>
                  </a:lnTo>
                  <a:lnTo>
                    <a:pt x="3" y="217"/>
                  </a:lnTo>
                  <a:lnTo>
                    <a:pt x="0" y="212"/>
                  </a:lnTo>
                  <a:lnTo>
                    <a:pt x="0" y="208"/>
                  </a:lnTo>
                  <a:lnTo>
                    <a:pt x="0" y="202"/>
                  </a:lnTo>
                  <a:lnTo>
                    <a:pt x="0" y="197"/>
                  </a:lnTo>
                  <a:lnTo>
                    <a:pt x="0" y="193"/>
                  </a:lnTo>
                  <a:lnTo>
                    <a:pt x="0" y="189"/>
                  </a:lnTo>
                  <a:lnTo>
                    <a:pt x="0" y="184"/>
                  </a:lnTo>
                  <a:lnTo>
                    <a:pt x="0" y="178"/>
                  </a:lnTo>
                  <a:lnTo>
                    <a:pt x="0" y="174"/>
                  </a:lnTo>
                  <a:lnTo>
                    <a:pt x="0" y="169"/>
                  </a:lnTo>
                  <a:lnTo>
                    <a:pt x="3" y="161"/>
                  </a:lnTo>
                  <a:lnTo>
                    <a:pt x="3" y="152"/>
                  </a:lnTo>
                  <a:lnTo>
                    <a:pt x="5" y="144"/>
                  </a:lnTo>
                  <a:lnTo>
                    <a:pt x="7" y="135"/>
                  </a:lnTo>
                  <a:lnTo>
                    <a:pt x="9" y="129"/>
                  </a:lnTo>
                  <a:lnTo>
                    <a:pt x="11" y="120"/>
                  </a:lnTo>
                  <a:lnTo>
                    <a:pt x="15" y="111"/>
                  </a:lnTo>
                  <a:lnTo>
                    <a:pt x="18" y="105"/>
                  </a:lnTo>
                  <a:lnTo>
                    <a:pt x="22" y="96"/>
                  </a:lnTo>
                  <a:lnTo>
                    <a:pt x="26" y="90"/>
                  </a:lnTo>
                  <a:lnTo>
                    <a:pt x="28" y="81"/>
                  </a:lnTo>
                  <a:lnTo>
                    <a:pt x="35" y="75"/>
                  </a:lnTo>
                  <a:lnTo>
                    <a:pt x="39" y="68"/>
                  </a:lnTo>
                  <a:lnTo>
                    <a:pt x="43" y="64"/>
                  </a:lnTo>
                  <a:lnTo>
                    <a:pt x="50" y="56"/>
                  </a:lnTo>
                  <a:lnTo>
                    <a:pt x="54" y="51"/>
                  </a:lnTo>
                  <a:lnTo>
                    <a:pt x="61" y="45"/>
                  </a:lnTo>
                  <a:lnTo>
                    <a:pt x="67" y="38"/>
                  </a:lnTo>
                  <a:lnTo>
                    <a:pt x="71" y="34"/>
                  </a:lnTo>
                  <a:lnTo>
                    <a:pt x="80" y="30"/>
                  </a:lnTo>
                  <a:lnTo>
                    <a:pt x="84" y="23"/>
                  </a:lnTo>
                  <a:lnTo>
                    <a:pt x="93" y="21"/>
                  </a:lnTo>
                  <a:lnTo>
                    <a:pt x="99" y="17"/>
                  </a:lnTo>
                  <a:lnTo>
                    <a:pt x="106" y="13"/>
                  </a:lnTo>
                  <a:lnTo>
                    <a:pt x="114" y="10"/>
                  </a:lnTo>
                  <a:lnTo>
                    <a:pt x="121" y="6"/>
                  </a:lnTo>
                  <a:lnTo>
                    <a:pt x="129" y="4"/>
                  </a:lnTo>
                  <a:lnTo>
                    <a:pt x="136" y="2"/>
                  </a:lnTo>
                  <a:lnTo>
                    <a:pt x="144" y="0"/>
                  </a:lnTo>
                  <a:lnTo>
                    <a:pt x="153" y="0"/>
                  </a:lnTo>
                  <a:lnTo>
                    <a:pt x="153" y="6"/>
                  </a:lnTo>
                  <a:lnTo>
                    <a:pt x="155" y="15"/>
                  </a:lnTo>
                  <a:lnTo>
                    <a:pt x="155" y="21"/>
                  </a:lnTo>
                  <a:lnTo>
                    <a:pt x="157" y="30"/>
                  </a:lnTo>
                  <a:lnTo>
                    <a:pt x="157" y="38"/>
                  </a:lnTo>
                  <a:lnTo>
                    <a:pt x="159" y="45"/>
                  </a:lnTo>
                  <a:lnTo>
                    <a:pt x="159" y="51"/>
                  </a:lnTo>
                  <a:lnTo>
                    <a:pt x="161" y="60"/>
                  </a:lnTo>
                  <a:lnTo>
                    <a:pt x="155" y="60"/>
                  </a:lnTo>
                  <a:lnTo>
                    <a:pt x="149" y="60"/>
                  </a:lnTo>
                  <a:lnTo>
                    <a:pt x="144" y="62"/>
                  </a:lnTo>
                  <a:lnTo>
                    <a:pt x="138" y="64"/>
                  </a:lnTo>
                  <a:lnTo>
                    <a:pt x="134" y="64"/>
                  </a:lnTo>
                  <a:lnTo>
                    <a:pt x="129" y="68"/>
                  </a:lnTo>
                  <a:lnTo>
                    <a:pt x="123" y="71"/>
                  </a:lnTo>
                  <a:lnTo>
                    <a:pt x="119" y="73"/>
                  </a:lnTo>
                  <a:lnTo>
                    <a:pt x="114" y="75"/>
                  </a:lnTo>
                  <a:lnTo>
                    <a:pt x="108" y="79"/>
                  </a:lnTo>
                  <a:lnTo>
                    <a:pt x="103" y="81"/>
                  </a:lnTo>
                  <a:lnTo>
                    <a:pt x="101" y="86"/>
                  </a:lnTo>
                  <a:lnTo>
                    <a:pt x="93" y="92"/>
                  </a:lnTo>
                  <a:lnTo>
                    <a:pt x="86" y="103"/>
                  </a:lnTo>
                  <a:lnTo>
                    <a:pt x="82" y="105"/>
                  </a:lnTo>
                  <a:lnTo>
                    <a:pt x="78" y="109"/>
                  </a:lnTo>
                  <a:lnTo>
                    <a:pt x="76" y="116"/>
                  </a:lnTo>
                  <a:lnTo>
                    <a:pt x="73" y="120"/>
                  </a:lnTo>
                  <a:lnTo>
                    <a:pt x="71" y="124"/>
                  </a:lnTo>
                  <a:lnTo>
                    <a:pt x="69" y="131"/>
                  </a:lnTo>
                  <a:lnTo>
                    <a:pt x="67" y="135"/>
                  </a:lnTo>
                  <a:lnTo>
                    <a:pt x="65" y="141"/>
                  </a:lnTo>
                  <a:lnTo>
                    <a:pt x="63" y="146"/>
                  </a:lnTo>
                  <a:lnTo>
                    <a:pt x="61" y="152"/>
                  </a:lnTo>
                  <a:lnTo>
                    <a:pt x="58" y="159"/>
                  </a:lnTo>
                  <a:lnTo>
                    <a:pt x="58" y="163"/>
                  </a:lnTo>
                  <a:lnTo>
                    <a:pt x="56" y="169"/>
                  </a:lnTo>
                  <a:lnTo>
                    <a:pt x="56" y="176"/>
                  </a:lnTo>
                  <a:lnTo>
                    <a:pt x="56" y="182"/>
                  </a:lnTo>
                  <a:lnTo>
                    <a:pt x="56" y="189"/>
                  </a:lnTo>
                  <a:lnTo>
                    <a:pt x="56" y="195"/>
                  </a:lnTo>
                  <a:lnTo>
                    <a:pt x="56" y="202"/>
                  </a:lnTo>
                  <a:lnTo>
                    <a:pt x="56" y="208"/>
                  </a:lnTo>
                  <a:lnTo>
                    <a:pt x="58" y="214"/>
                  </a:lnTo>
                  <a:lnTo>
                    <a:pt x="61" y="221"/>
                  </a:lnTo>
                  <a:lnTo>
                    <a:pt x="61" y="227"/>
                  </a:lnTo>
                  <a:lnTo>
                    <a:pt x="63" y="232"/>
                  </a:lnTo>
                  <a:lnTo>
                    <a:pt x="65" y="238"/>
                  </a:lnTo>
                  <a:lnTo>
                    <a:pt x="67" y="245"/>
                  </a:lnTo>
                  <a:lnTo>
                    <a:pt x="69" y="251"/>
                  </a:lnTo>
                  <a:lnTo>
                    <a:pt x="73" y="255"/>
                  </a:lnTo>
                  <a:lnTo>
                    <a:pt x="76" y="262"/>
                  </a:lnTo>
                  <a:lnTo>
                    <a:pt x="80" y="266"/>
                  </a:lnTo>
                  <a:lnTo>
                    <a:pt x="84" y="270"/>
                  </a:lnTo>
                  <a:lnTo>
                    <a:pt x="86" y="277"/>
                  </a:lnTo>
                  <a:lnTo>
                    <a:pt x="93" y="281"/>
                  </a:lnTo>
                  <a:lnTo>
                    <a:pt x="95" y="285"/>
                  </a:lnTo>
                  <a:lnTo>
                    <a:pt x="99" y="288"/>
                  </a:lnTo>
                  <a:lnTo>
                    <a:pt x="103" y="292"/>
                  </a:lnTo>
                  <a:lnTo>
                    <a:pt x="108" y="296"/>
                  </a:lnTo>
                  <a:lnTo>
                    <a:pt x="112" y="298"/>
                  </a:lnTo>
                  <a:lnTo>
                    <a:pt x="119" y="303"/>
                  </a:lnTo>
                  <a:lnTo>
                    <a:pt x="123" y="305"/>
                  </a:lnTo>
                  <a:lnTo>
                    <a:pt x="129" y="309"/>
                  </a:lnTo>
                  <a:lnTo>
                    <a:pt x="134" y="309"/>
                  </a:lnTo>
                  <a:lnTo>
                    <a:pt x="140" y="313"/>
                  </a:lnTo>
                  <a:lnTo>
                    <a:pt x="144" y="313"/>
                  </a:lnTo>
                  <a:lnTo>
                    <a:pt x="151" y="315"/>
                  </a:lnTo>
                  <a:lnTo>
                    <a:pt x="157" y="318"/>
                  </a:lnTo>
                  <a:lnTo>
                    <a:pt x="164" y="318"/>
                  </a:lnTo>
                  <a:lnTo>
                    <a:pt x="170" y="318"/>
                  </a:lnTo>
                  <a:lnTo>
                    <a:pt x="177" y="3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3025" y="2629"/>
              <a:ext cx="194" cy="113"/>
            </a:xfrm>
            <a:custGeom>
              <a:avLst/>
              <a:gdLst>
                <a:gd name="T0" fmla="*/ 0 w 120"/>
                <a:gd name="T1" fmla="*/ 8 h 70"/>
                <a:gd name="T2" fmla="*/ 0 w 120"/>
                <a:gd name="T3" fmla="*/ 8 h 70"/>
                <a:gd name="T4" fmla="*/ 2 w 120"/>
                <a:gd name="T5" fmla="*/ 8 h 70"/>
                <a:gd name="T6" fmla="*/ 7 w 120"/>
                <a:gd name="T7" fmla="*/ 6 h 70"/>
                <a:gd name="T8" fmla="*/ 11 w 120"/>
                <a:gd name="T9" fmla="*/ 6 h 70"/>
                <a:gd name="T10" fmla="*/ 17 w 120"/>
                <a:gd name="T11" fmla="*/ 4 h 70"/>
                <a:gd name="T12" fmla="*/ 24 w 120"/>
                <a:gd name="T13" fmla="*/ 4 h 70"/>
                <a:gd name="T14" fmla="*/ 30 w 120"/>
                <a:gd name="T15" fmla="*/ 2 h 70"/>
                <a:gd name="T16" fmla="*/ 41 w 120"/>
                <a:gd name="T17" fmla="*/ 2 h 70"/>
                <a:gd name="T18" fmla="*/ 50 w 120"/>
                <a:gd name="T19" fmla="*/ 0 h 70"/>
                <a:gd name="T20" fmla="*/ 58 w 120"/>
                <a:gd name="T21" fmla="*/ 2 h 70"/>
                <a:gd name="T22" fmla="*/ 62 w 120"/>
                <a:gd name="T23" fmla="*/ 2 h 70"/>
                <a:gd name="T24" fmla="*/ 69 w 120"/>
                <a:gd name="T25" fmla="*/ 2 h 70"/>
                <a:gd name="T26" fmla="*/ 73 w 120"/>
                <a:gd name="T27" fmla="*/ 2 h 70"/>
                <a:gd name="T28" fmla="*/ 80 w 120"/>
                <a:gd name="T29" fmla="*/ 4 h 70"/>
                <a:gd name="T30" fmla="*/ 84 w 120"/>
                <a:gd name="T31" fmla="*/ 4 h 70"/>
                <a:gd name="T32" fmla="*/ 88 w 120"/>
                <a:gd name="T33" fmla="*/ 6 h 70"/>
                <a:gd name="T34" fmla="*/ 95 w 120"/>
                <a:gd name="T35" fmla="*/ 6 h 70"/>
                <a:gd name="T36" fmla="*/ 99 w 120"/>
                <a:gd name="T37" fmla="*/ 8 h 70"/>
                <a:gd name="T38" fmla="*/ 103 w 120"/>
                <a:gd name="T39" fmla="*/ 10 h 70"/>
                <a:gd name="T40" fmla="*/ 110 w 120"/>
                <a:gd name="T41" fmla="*/ 12 h 70"/>
                <a:gd name="T42" fmla="*/ 114 w 120"/>
                <a:gd name="T43" fmla="*/ 17 h 70"/>
                <a:gd name="T44" fmla="*/ 120 w 120"/>
                <a:gd name="T45" fmla="*/ 19 h 70"/>
                <a:gd name="T46" fmla="*/ 120 w 120"/>
                <a:gd name="T47" fmla="*/ 23 h 70"/>
                <a:gd name="T48" fmla="*/ 120 w 120"/>
                <a:gd name="T49" fmla="*/ 30 h 70"/>
                <a:gd name="T50" fmla="*/ 120 w 120"/>
                <a:gd name="T51" fmla="*/ 34 h 70"/>
                <a:gd name="T52" fmla="*/ 118 w 120"/>
                <a:gd name="T53" fmla="*/ 38 h 70"/>
                <a:gd name="T54" fmla="*/ 116 w 120"/>
                <a:gd name="T55" fmla="*/ 43 h 70"/>
                <a:gd name="T56" fmla="*/ 114 w 120"/>
                <a:gd name="T57" fmla="*/ 49 h 70"/>
                <a:gd name="T58" fmla="*/ 108 w 120"/>
                <a:gd name="T59" fmla="*/ 55 h 70"/>
                <a:gd name="T60" fmla="*/ 103 w 120"/>
                <a:gd name="T61" fmla="*/ 62 h 70"/>
                <a:gd name="T62" fmla="*/ 99 w 120"/>
                <a:gd name="T63" fmla="*/ 68 h 70"/>
                <a:gd name="T64" fmla="*/ 99 w 120"/>
                <a:gd name="T65" fmla="*/ 70 h 70"/>
                <a:gd name="T66" fmla="*/ 97 w 120"/>
                <a:gd name="T67" fmla="*/ 68 h 70"/>
                <a:gd name="T68" fmla="*/ 93 w 120"/>
                <a:gd name="T69" fmla="*/ 68 h 70"/>
                <a:gd name="T70" fmla="*/ 90 w 120"/>
                <a:gd name="T71" fmla="*/ 66 h 70"/>
                <a:gd name="T72" fmla="*/ 86 w 120"/>
                <a:gd name="T73" fmla="*/ 66 h 70"/>
                <a:gd name="T74" fmla="*/ 82 w 120"/>
                <a:gd name="T75" fmla="*/ 64 h 70"/>
                <a:gd name="T76" fmla="*/ 77 w 120"/>
                <a:gd name="T77" fmla="*/ 64 h 70"/>
                <a:gd name="T78" fmla="*/ 71 w 120"/>
                <a:gd name="T79" fmla="*/ 62 h 70"/>
                <a:gd name="T80" fmla="*/ 67 w 120"/>
                <a:gd name="T81" fmla="*/ 62 h 70"/>
                <a:gd name="T82" fmla="*/ 60 w 120"/>
                <a:gd name="T83" fmla="*/ 62 h 70"/>
                <a:gd name="T84" fmla="*/ 54 w 120"/>
                <a:gd name="T85" fmla="*/ 62 h 70"/>
                <a:gd name="T86" fmla="*/ 45 w 120"/>
                <a:gd name="T87" fmla="*/ 62 h 70"/>
                <a:gd name="T88" fmla="*/ 39 w 120"/>
                <a:gd name="T89" fmla="*/ 62 h 70"/>
                <a:gd name="T90" fmla="*/ 30 w 120"/>
                <a:gd name="T91" fmla="*/ 62 h 70"/>
                <a:gd name="T92" fmla="*/ 22 w 120"/>
                <a:gd name="T93" fmla="*/ 64 h 70"/>
                <a:gd name="T94" fmla="*/ 15 w 120"/>
                <a:gd name="T95" fmla="*/ 62 h 70"/>
                <a:gd name="T96" fmla="*/ 11 w 120"/>
                <a:gd name="T97" fmla="*/ 55 h 70"/>
                <a:gd name="T98" fmla="*/ 9 w 120"/>
                <a:gd name="T99" fmla="*/ 51 h 70"/>
                <a:gd name="T100" fmla="*/ 7 w 120"/>
                <a:gd name="T101" fmla="*/ 47 h 70"/>
                <a:gd name="T102" fmla="*/ 7 w 120"/>
                <a:gd name="T103" fmla="*/ 40 h 70"/>
                <a:gd name="T104" fmla="*/ 4 w 120"/>
                <a:gd name="T105" fmla="*/ 36 h 70"/>
                <a:gd name="T106" fmla="*/ 2 w 120"/>
                <a:gd name="T107" fmla="*/ 32 h 70"/>
                <a:gd name="T108" fmla="*/ 2 w 120"/>
                <a:gd name="T109" fmla="*/ 25 h 70"/>
                <a:gd name="T110" fmla="*/ 2 w 120"/>
                <a:gd name="T111" fmla="*/ 21 h 70"/>
                <a:gd name="T112" fmla="*/ 2 w 120"/>
                <a:gd name="T113" fmla="*/ 17 h 70"/>
                <a:gd name="T114" fmla="*/ 0 w 120"/>
                <a:gd name="T115" fmla="*/ 10 h 70"/>
                <a:gd name="T116" fmla="*/ 0 w 120"/>
                <a:gd name="T117" fmla="*/ 8 h 70"/>
                <a:gd name="T118" fmla="*/ 0 w 120"/>
                <a:gd name="T119" fmla="*/ 8 h 70"/>
                <a:gd name="T120" fmla="*/ 0 w 120"/>
                <a:gd name="T121" fmla="*/ 0 h 70"/>
                <a:gd name="T122" fmla="*/ 120 w 120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120" h="70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7" y="6"/>
                  </a:lnTo>
                  <a:lnTo>
                    <a:pt x="11" y="6"/>
                  </a:lnTo>
                  <a:lnTo>
                    <a:pt x="17" y="4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41" y="2"/>
                  </a:lnTo>
                  <a:lnTo>
                    <a:pt x="50" y="0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9" y="2"/>
                  </a:lnTo>
                  <a:lnTo>
                    <a:pt x="73" y="2"/>
                  </a:lnTo>
                  <a:lnTo>
                    <a:pt x="80" y="4"/>
                  </a:lnTo>
                  <a:lnTo>
                    <a:pt x="84" y="4"/>
                  </a:lnTo>
                  <a:lnTo>
                    <a:pt x="88" y="6"/>
                  </a:lnTo>
                  <a:lnTo>
                    <a:pt x="95" y="6"/>
                  </a:lnTo>
                  <a:lnTo>
                    <a:pt x="99" y="8"/>
                  </a:lnTo>
                  <a:lnTo>
                    <a:pt x="103" y="10"/>
                  </a:lnTo>
                  <a:lnTo>
                    <a:pt x="110" y="12"/>
                  </a:lnTo>
                  <a:lnTo>
                    <a:pt x="114" y="17"/>
                  </a:lnTo>
                  <a:lnTo>
                    <a:pt x="120" y="19"/>
                  </a:lnTo>
                  <a:lnTo>
                    <a:pt x="120" y="23"/>
                  </a:lnTo>
                  <a:lnTo>
                    <a:pt x="120" y="30"/>
                  </a:lnTo>
                  <a:lnTo>
                    <a:pt x="120" y="34"/>
                  </a:lnTo>
                  <a:lnTo>
                    <a:pt x="118" y="38"/>
                  </a:lnTo>
                  <a:lnTo>
                    <a:pt x="116" y="43"/>
                  </a:lnTo>
                  <a:lnTo>
                    <a:pt x="114" y="49"/>
                  </a:lnTo>
                  <a:lnTo>
                    <a:pt x="108" y="55"/>
                  </a:lnTo>
                  <a:lnTo>
                    <a:pt x="103" y="62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7" y="68"/>
                  </a:lnTo>
                  <a:lnTo>
                    <a:pt x="93" y="68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4"/>
                  </a:lnTo>
                  <a:lnTo>
                    <a:pt x="77" y="64"/>
                  </a:lnTo>
                  <a:lnTo>
                    <a:pt x="71" y="62"/>
                  </a:lnTo>
                  <a:lnTo>
                    <a:pt x="67" y="62"/>
                  </a:lnTo>
                  <a:lnTo>
                    <a:pt x="60" y="62"/>
                  </a:lnTo>
                  <a:lnTo>
                    <a:pt x="54" y="62"/>
                  </a:lnTo>
                  <a:lnTo>
                    <a:pt x="45" y="62"/>
                  </a:lnTo>
                  <a:lnTo>
                    <a:pt x="39" y="62"/>
                  </a:lnTo>
                  <a:lnTo>
                    <a:pt x="30" y="62"/>
                  </a:lnTo>
                  <a:lnTo>
                    <a:pt x="22" y="64"/>
                  </a:lnTo>
                  <a:lnTo>
                    <a:pt x="15" y="62"/>
                  </a:lnTo>
                  <a:lnTo>
                    <a:pt x="11" y="55"/>
                  </a:lnTo>
                  <a:lnTo>
                    <a:pt x="9" y="51"/>
                  </a:lnTo>
                  <a:lnTo>
                    <a:pt x="7" y="47"/>
                  </a:lnTo>
                  <a:lnTo>
                    <a:pt x="7" y="40"/>
                  </a:lnTo>
                  <a:lnTo>
                    <a:pt x="4" y="36"/>
                  </a:lnTo>
                  <a:lnTo>
                    <a:pt x="2" y="32"/>
                  </a:lnTo>
                  <a:lnTo>
                    <a:pt x="2" y="25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2934" y="2747"/>
              <a:ext cx="345" cy="376"/>
            </a:xfrm>
            <a:custGeom>
              <a:avLst/>
              <a:gdLst>
                <a:gd name="T0" fmla="*/ 112 w 213"/>
                <a:gd name="T1" fmla="*/ 229 h 232"/>
                <a:gd name="T2" fmla="*/ 121 w 213"/>
                <a:gd name="T3" fmla="*/ 229 h 232"/>
                <a:gd name="T4" fmla="*/ 131 w 213"/>
                <a:gd name="T5" fmla="*/ 227 h 232"/>
                <a:gd name="T6" fmla="*/ 142 w 213"/>
                <a:gd name="T7" fmla="*/ 223 h 232"/>
                <a:gd name="T8" fmla="*/ 155 w 213"/>
                <a:gd name="T9" fmla="*/ 217 h 232"/>
                <a:gd name="T10" fmla="*/ 174 w 213"/>
                <a:gd name="T11" fmla="*/ 204 h 232"/>
                <a:gd name="T12" fmla="*/ 187 w 213"/>
                <a:gd name="T13" fmla="*/ 189 h 232"/>
                <a:gd name="T14" fmla="*/ 198 w 213"/>
                <a:gd name="T15" fmla="*/ 174 h 232"/>
                <a:gd name="T16" fmla="*/ 202 w 213"/>
                <a:gd name="T17" fmla="*/ 165 h 232"/>
                <a:gd name="T18" fmla="*/ 207 w 213"/>
                <a:gd name="T19" fmla="*/ 154 h 232"/>
                <a:gd name="T20" fmla="*/ 209 w 213"/>
                <a:gd name="T21" fmla="*/ 143 h 232"/>
                <a:gd name="T22" fmla="*/ 213 w 213"/>
                <a:gd name="T23" fmla="*/ 131 h 232"/>
                <a:gd name="T24" fmla="*/ 213 w 213"/>
                <a:gd name="T25" fmla="*/ 120 h 232"/>
                <a:gd name="T26" fmla="*/ 213 w 213"/>
                <a:gd name="T27" fmla="*/ 107 h 232"/>
                <a:gd name="T28" fmla="*/ 213 w 213"/>
                <a:gd name="T29" fmla="*/ 96 h 232"/>
                <a:gd name="T30" fmla="*/ 209 w 213"/>
                <a:gd name="T31" fmla="*/ 86 h 232"/>
                <a:gd name="T32" fmla="*/ 207 w 213"/>
                <a:gd name="T33" fmla="*/ 75 h 232"/>
                <a:gd name="T34" fmla="*/ 202 w 213"/>
                <a:gd name="T35" fmla="*/ 64 h 232"/>
                <a:gd name="T36" fmla="*/ 198 w 213"/>
                <a:gd name="T37" fmla="*/ 53 h 232"/>
                <a:gd name="T38" fmla="*/ 191 w 213"/>
                <a:gd name="T39" fmla="*/ 45 h 232"/>
                <a:gd name="T40" fmla="*/ 185 w 213"/>
                <a:gd name="T41" fmla="*/ 36 h 232"/>
                <a:gd name="T42" fmla="*/ 174 w 213"/>
                <a:gd name="T43" fmla="*/ 25 h 232"/>
                <a:gd name="T44" fmla="*/ 155 w 213"/>
                <a:gd name="T45" fmla="*/ 12 h 232"/>
                <a:gd name="T46" fmla="*/ 142 w 213"/>
                <a:gd name="T47" fmla="*/ 4 h 232"/>
                <a:gd name="T48" fmla="*/ 131 w 213"/>
                <a:gd name="T49" fmla="*/ 2 h 232"/>
                <a:gd name="T50" fmla="*/ 121 w 213"/>
                <a:gd name="T51" fmla="*/ 0 h 232"/>
                <a:gd name="T52" fmla="*/ 112 w 213"/>
                <a:gd name="T53" fmla="*/ 0 h 232"/>
                <a:gd name="T54" fmla="*/ 99 w 213"/>
                <a:gd name="T55" fmla="*/ 0 h 232"/>
                <a:gd name="T56" fmla="*/ 88 w 213"/>
                <a:gd name="T57" fmla="*/ 0 h 232"/>
                <a:gd name="T58" fmla="*/ 78 w 213"/>
                <a:gd name="T59" fmla="*/ 2 h 232"/>
                <a:gd name="T60" fmla="*/ 69 w 213"/>
                <a:gd name="T61" fmla="*/ 4 h 232"/>
                <a:gd name="T62" fmla="*/ 58 w 213"/>
                <a:gd name="T63" fmla="*/ 8 h 232"/>
                <a:gd name="T64" fmla="*/ 50 w 213"/>
                <a:gd name="T65" fmla="*/ 15 h 232"/>
                <a:gd name="T66" fmla="*/ 37 w 213"/>
                <a:gd name="T67" fmla="*/ 25 h 232"/>
                <a:gd name="T68" fmla="*/ 26 w 213"/>
                <a:gd name="T69" fmla="*/ 36 h 232"/>
                <a:gd name="T70" fmla="*/ 20 w 213"/>
                <a:gd name="T71" fmla="*/ 45 h 232"/>
                <a:gd name="T72" fmla="*/ 13 w 213"/>
                <a:gd name="T73" fmla="*/ 53 h 232"/>
                <a:gd name="T74" fmla="*/ 9 w 213"/>
                <a:gd name="T75" fmla="*/ 64 h 232"/>
                <a:gd name="T76" fmla="*/ 5 w 213"/>
                <a:gd name="T77" fmla="*/ 75 h 232"/>
                <a:gd name="T78" fmla="*/ 0 w 213"/>
                <a:gd name="T79" fmla="*/ 86 h 232"/>
                <a:gd name="T80" fmla="*/ 0 w 213"/>
                <a:gd name="T81" fmla="*/ 96 h 232"/>
                <a:gd name="T82" fmla="*/ 0 w 213"/>
                <a:gd name="T83" fmla="*/ 107 h 232"/>
                <a:gd name="T84" fmla="*/ 0 w 213"/>
                <a:gd name="T85" fmla="*/ 120 h 232"/>
                <a:gd name="T86" fmla="*/ 0 w 213"/>
                <a:gd name="T87" fmla="*/ 131 h 232"/>
                <a:gd name="T88" fmla="*/ 0 w 213"/>
                <a:gd name="T89" fmla="*/ 143 h 232"/>
                <a:gd name="T90" fmla="*/ 5 w 213"/>
                <a:gd name="T91" fmla="*/ 154 h 232"/>
                <a:gd name="T92" fmla="*/ 9 w 213"/>
                <a:gd name="T93" fmla="*/ 165 h 232"/>
                <a:gd name="T94" fmla="*/ 13 w 213"/>
                <a:gd name="T95" fmla="*/ 174 h 232"/>
                <a:gd name="T96" fmla="*/ 22 w 213"/>
                <a:gd name="T97" fmla="*/ 189 h 232"/>
                <a:gd name="T98" fmla="*/ 37 w 213"/>
                <a:gd name="T99" fmla="*/ 204 h 232"/>
                <a:gd name="T100" fmla="*/ 50 w 213"/>
                <a:gd name="T101" fmla="*/ 214 h 232"/>
                <a:gd name="T102" fmla="*/ 58 w 213"/>
                <a:gd name="T103" fmla="*/ 219 h 232"/>
                <a:gd name="T104" fmla="*/ 69 w 213"/>
                <a:gd name="T105" fmla="*/ 223 h 232"/>
                <a:gd name="T106" fmla="*/ 78 w 213"/>
                <a:gd name="T107" fmla="*/ 227 h 232"/>
                <a:gd name="T108" fmla="*/ 88 w 213"/>
                <a:gd name="T109" fmla="*/ 229 h 232"/>
                <a:gd name="T110" fmla="*/ 99 w 213"/>
                <a:gd name="T111" fmla="*/ 229 h 232"/>
                <a:gd name="T112" fmla="*/ 106 w 213"/>
                <a:gd name="T113" fmla="*/ 232 h 232"/>
                <a:gd name="T114" fmla="*/ 0 w 213"/>
                <a:gd name="T115" fmla="*/ 0 h 232"/>
                <a:gd name="T116" fmla="*/ 213 w 213"/>
                <a:gd name="T1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213" h="232">
                  <a:moveTo>
                    <a:pt x="106" y="232"/>
                  </a:moveTo>
                  <a:lnTo>
                    <a:pt x="112" y="229"/>
                  </a:lnTo>
                  <a:lnTo>
                    <a:pt x="116" y="229"/>
                  </a:lnTo>
                  <a:lnTo>
                    <a:pt x="121" y="229"/>
                  </a:lnTo>
                  <a:lnTo>
                    <a:pt x="127" y="229"/>
                  </a:lnTo>
                  <a:lnTo>
                    <a:pt x="131" y="227"/>
                  </a:lnTo>
                  <a:lnTo>
                    <a:pt x="138" y="225"/>
                  </a:lnTo>
                  <a:lnTo>
                    <a:pt x="142" y="223"/>
                  </a:lnTo>
                  <a:lnTo>
                    <a:pt x="146" y="221"/>
                  </a:lnTo>
                  <a:lnTo>
                    <a:pt x="155" y="217"/>
                  </a:lnTo>
                  <a:lnTo>
                    <a:pt x="166" y="210"/>
                  </a:lnTo>
                  <a:lnTo>
                    <a:pt x="174" y="204"/>
                  </a:lnTo>
                  <a:lnTo>
                    <a:pt x="183" y="197"/>
                  </a:lnTo>
                  <a:lnTo>
                    <a:pt x="187" y="189"/>
                  </a:lnTo>
                  <a:lnTo>
                    <a:pt x="196" y="180"/>
                  </a:lnTo>
                  <a:lnTo>
                    <a:pt x="198" y="174"/>
                  </a:lnTo>
                  <a:lnTo>
                    <a:pt x="200" y="169"/>
                  </a:lnTo>
                  <a:lnTo>
                    <a:pt x="202" y="165"/>
                  </a:lnTo>
                  <a:lnTo>
                    <a:pt x="204" y="161"/>
                  </a:lnTo>
                  <a:lnTo>
                    <a:pt x="207" y="154"/>
                  </a:lnTo>
                  <a:lnTo>
                    <a:pt x="209" y="148"/>
                  </a:lnTo>
                  <a:lnTo>
                    <a:pt x="209" y="143"/>
                  </a:lnTo>
                  <a:lnTo>
                    <a:pt x="211" y="137"/>
                  </a:lnTo>
                  <a:lnTo>
                    <a:pt x="213" y="131"/>
                  </a:lnTo>
                  <a:lnTo>
                    <a:pt x="213" y="126"/>
                  </a:lnTo>
                  <a:lnTo>
                    <a:pt x="213" y="120"/>
                  </a:lnTo>
                  <a:lnTo>
                    <a:pt x="213" y="116"/>
                  </a:lnTo>
                  <a:lnTo>
                    <a:pt x="213" y="107"/>
                  </a:lnTo>
                  <a:lnTo>
                    <a:pt x="213" y="103"/>
                  </a:lnTo>
                  <a:lnTo>
                    <a:pt x="213" y="96"/>
                  </a:lnTo>
                  <a:lnTo>
                    <a:pt x="211" y="90"/>
                  </a:lnTo>
                  <a:lnTo>
                    <a:pt x="209" y="86"/>
                  </a:lnTo>
                  <a:lnTo>
                    <a:pt x="209" y="79"/>
                  </a:lnTo>
                  <a:lnTo>
                    <a:pt x="207" y="75"/>
                  </a:lnTo>
                  <a:lnTo>
                    <a:pt x="204" y="70"/>
                  </a:lnTo>
                  <a:lnTo>
                    <a:pt x="202" y="64"/>
                  </a:lnTo>
                  <a:lnTo>
                    <a:pt x="200" y="60"/>
                  </a:lnTo>
                  <a:lnTo>
                    <a:pt x="198" y="53"/>
                  </a:lnTo>
                  <a:lnTo>
                    <a:pt x="196" y="49"/>
                  </a:lnTo>
                  <a:lnTo>
                    <a:pt x="191" y="45"/>
                  </a:lnTo>
                  <a:lnTo>
                    <a:pt x="187" y="40"/>
                  </a:lnTo>
                  <a:lnTo>
                    <a:pt x="185" y="36"/>
                  </a:lnTo>
                  <a:lnTo>
                    <a:pt x="183" y="34"/>
                  </a:lnTo>
                  <a:lnTo>
                    <a:pt x="174" y="25"/>
                  </a:lnTo>
                  <a:lnTo>
                    <a:pt x="166" y="17"/>
                  </a:lnTo>
                  <a:lnTo>
                    <a:pt x="155" y="12"/>
                  </a:lnTo>
                  <a:lnTo>
                    <a:pt x="146" y="8"/>
                  </a:lnTo>
                  <a:lnTo>
                    <a:pt x="142" y="4"/>
                  </a:lnTo>
                  <a:lnTo>
                    <a:pt x="138" y="4"/>
                  </a:lnTo>
                  <a:lnTo>
                    <a:pt x="131" y="2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12" y="0"/>
                  </a:lnTo>
                  <a:lnTo>
                    <a:pt x="106" y="0"/>
                  </a:lnTo>
                  <a:lnTo>
                    <a:pt x="99" y="0"/>
                  </a:lnTo>
                  <a:lnTo>
                    <a:pt x="95" y="0"/>
                  </a:lnTo>
                  <a:lnTo>
                    <a:pt x="88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3" y="4"/>
                  </a:lnTo>
                  <a:lnTo>
                    <a:pt x="69" y="4"/>
                  </a:lnTo>
                  <a:lnTo>
                    <a:pt x="65" y="8"/>
                  </a:lnTo>
                  <a:lnTo>
                    <a:pt x="58" y="8"/>
                  </a:lnTo>
                  <a:lnTo>
                    <a:pt x="54" y="12"/>
                  </a:lnTo>
                  <a:lnTo>
                    <a:pt x="50" y="15"/>
                  </a:lnTo>
                  <a:lnTo>
                    <a:pt x="45" y="17"/>
                  </a:lnTo>
                  <a:lnTo>
                    <a:pt x="37" y="25"/>
                  </a:lnTo>
                  <a:lnTo>
                    <a:pt x="30" y="34"/>
                  </a:lnTo>
                  <a:lnTo>
                    <a:pt x="26" y="36"/>
                  </a:lnTo>
                  <a:lnTo>
                    <a:pt x="22" y="40"/>
                  </a:lnTo>
                  <a:lnTo>
                    <a:pt x="20" y="45"/>
                  </a:lnTo>
                  <a:lnTo>
                    <a:pt x="17" y="49"/>
                  </a:lnTo>
                  <a:lnTo>
                    <a:pt x="13" y="53"/>
                  </a:lnTo>
                  <a:lnTo>
                    <a:pt x="11" y="60"/>
                  </a:lnTo>
                  <a:lnTo>
                    <a:pt x="9" y="64"/>
                  </a:lnTo>
                  <a:lnTo>
                    <a:pt x="7" y="70"/>
                  </a:lnTo>
                  <a:lnTo>
                    <a:pt x="5" y="75"/>
                  </a:lnTo>
                  <a:lnTo>
                    <a:pt x="2" y="79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0" y="96"/>
                  </a:lnTo>
                  <a:lnTo>
                    <a:pt x="0" y="103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0" y="131"/>
                  </a:lnTo>
                  <a:lnTo>
                    <a:pt x="0" y="137"/>
                  </a:lnTo>
                  <a:lnTo>
                    <a:pt x="0" y="143"/>
                  </a:lnTo>
                  <a:lnTo>
                    <a:pt x="2" y="148"/>
                  </a:lnTo>
                  <a:lnTo>
                    <a:pt x="5" y="154"/>
                  </a:lnTo>
                  <a:lnTo>
                    <a:pt x="7" y="161"/>
                  </a:lnTo>
                  <a:lnTo>
                    <a:pt x="9" y="165"/>
                  </a:lnTo>
                  <a:lnTo>
                    <a:pt x="11" y="169"/>
                  </a:lnTo>
                  <a:lnTo>
                    <a:pt x="13" y="174"/>
                  </a:lnTo>
                  <a:lnTo>
                    <a:pt x="17" y="180"/>
                  </a:lnTo>
                  <a:lnTo>
                    <a:pt x="22" y="189"/>
                  </a:lnTo>
                  <a:lnTo>
                    <a:pt x="30" y="197"/>
                  </a:lnTo>
                  <a:lnTo>
                    <a:pt x="37" y="204"/>
                  </a:lnTo>
                  <a:lnTo>
                    <a:pt x="45" y="210"/>
                  </a:lnTo>
                  <a:lnTo>
                    <a:pt x="50" y="214"/>
                  </a:lnTo>
                  <a:lnTo>
                    <a:pt x="54" y="217"/>
                  </a:lnTo>
                  <a:lnTo>
                    <a:pt x="58" y="219"/>
                  </a:lnTo>
                  <a:lnTo>
                    <a:pt x="65" y="221"/>
                  </a:lnTo>
                  <a:lnTo>
                    <a:pt x="69" y="223"/>
                  </a:lnTo>
                  <a:lnTo>
                    <a:pt x="73" y="225"/>
                  </a:lnTo>
                  <a:lnTo>
                    <a:pt x="78" y="227"/>
                  </a:lnTo>
                  <a:lnTo>
                    <a:pt x="84" y="229"/>
                  </a:lnTo>
                  <a:lnTo>
                    <a:pt x="88" y="229"/>
                  </a:lnTo>
                  <a:lnTo>
                    <a:pt x="95" y="229"/>
                  </a:lnTo>
                  <a:lnTo>
                    <a:pt x="99" y="229"/>
                  </a:lnTo>
                  <a:lnTo>
                    <a:pt x="106" y="232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425" y="2674"/>
              <a:ext cx="572" cy="609"/>
            </a:xfrm>
            <a:custGeom>
              <a:avLst/>
              <a:gdLst>
                <a:gd name="T0" fmla="*/ 200 w 352"/>
                <a:gd name="T1" fmla="*/ 315 h 375"/>
                <a:gd name="T2" fmla="*/ 228 w 352"/>
                <a:gd name="T3" fmla="*/ 302 h 375"/>
                <a:gd name="T4" fmla="*/ 253 w 352"/>
                <a:gd name="T5" fmla="*/ 287 h 375"/>
                <a:gd name="T6" fmla="*/ 273 w 352"/>
                <a:gd name="T7" fmla="*/ 264 h 375"/>
                <a:gd name="T8" fmla="*/ 288 w 352"/>
                <a:gd name="T9" fmla="*/ 238 h 375"/>
                <a:gd name="T10" fmla="*/ 296 w 352"/>
                <a:gd name="T11" fmla="*/ 206 h 375"/>
                <a:gd name="T12" fmla="*/ 296 w 352"/>
                <a:gd name="T13" fmla="*/ 173 h 375"/>
                <a:gd name="T14" fmla="*/ 290 w 352"/>
                <a:gd name="T15" fmla="*/ 143 h 375"/>
                <a:gd name="T16" fmla="*/ 279 w 352"/>
                <a:gd name="T17" fmla="*/ 118 h 375"/>
                <a:gd name="T18" fmla="*/ 258 w 352"/>
                <a:gd name="T19" fmla="*/ 92 h 375"/>
                <a:gd name="T20" fmla="*/ 223 w 352"/>
                <a:gd name="T21" fmla="*/ 66 h 375"/>
                <a:gd name="T22" fmla="*/ 197 w 352"/>
                <a:gd name="T23" fmla="*/ 57 h 375"/>
                <a:gd name="T24" fmla="*/ 197 w 352"/>
                <a:gd name="T25" fmla="*/ 30 h 375"/>
                <a:gd name="T26" fmla="*/ 210 w 352"/>
                <a:gd name="T27" fmla="*/ 2 h 375"/>
                <a:gd name="T28" fmla="*/ 247 w 352"/>
                <a:gd name="T29" fmla="*/ 12 h 375"/>
                <a:gd name="T30" fmla="*/ 279 w 352"/>
                <a:gd name="T31" fmla="*/ 34 h 375"/>
                <a:gd name="T32" fmla="*/ 309 w 352"/>
                <a:gd name="T33" fmla="*/ 62 h 375"/>
                <a:gd name="T34" fmla="*/ 329 w 352"/>
                <a:gd name="T35" fmla="*/ 96 h 375"/>
                <a:gd name="T36" fmla="*/ 346 w 352"/>
                <a:gd name="T37" fmla="*/ 135 h 375"/>
                <a:gd name="T38" fmla="*/ 352 w 352"/>
                <a:gd name="T39" fmla="*/ 176 h 375"/>
                <a:gd name="T40" fmla="*/ 350 w 352"/>
                <a:gd name="T41" fmla="*/ 206 h 375"/>
                <a:gd name="T42" fmla="*/ 346 w 352"/>
                <a:gd name="T43" fmla="*/ 234 h 375"/>
                <a:gd name="T44" fmla="*/ 329 w 352"/>
                <a:gd name="T45" fmla="*/ 277 h 375"/>
                <a:gd name="T46" fmla="*/ 305 w 352"/>
                <a:gd name="T47" fmla="*/ 313 h 375"/>
                <a:gd name="T48" fmla="*/ 273 w 352"/>
                <a:gd name="T49" fmla="*/ 343 h 375"/>
                <a:gd name="T50" fmla="*/ 234 w 352"/>
                <a:gd name="T51" fmla="*/ 365 h 375"/>
                <a:gd name="T52" fmla="*/ 193 w 352"/>
                <a:gd name="T53" fmla="*/ 375 h 375"/>
                <a:gd name="T54" fmla="*/ 161 w 352"/>
                <a:gd name="T55" fmla="*/ 375 h 375"/>
                <a:gd name="T56" fmla="*/ 122 w 352"/>
                <a:gd name="T57" fmla="*/ 367 h 375"/>
                <a:gd name="T58" fmla="*/ 84 w 352"/>
                <a:gd name="T59" fmla="*/ 347 h 375"/>
                <a:gd name="T60" fmla="*/ 51 w 352"/>
                <a:gd name="T61" fmla="*/ 319 h 375"/>
                <a:gd name="T62" fmla="*/ 23 w 352"/>
                <a:gd name="T63" fmla="*/ 283 h 375"/>
                <a:gd name="T64" fmla="*/ 6 w 352"/>
                <a:gd name="T65" fmla="*/ 242 h 375"/>
                <a:gd name="T66" fmla="*/ 0 w 352"/>
                <a:gd name="T67" fmla="*/ 210 h 375"/>
                <a:gd name="T68" fmla="*/ 0 w 352"/>
                <a:gd name="T69" fmla="*/ 186 h 375"/>
                <a:gd name="T70" fmla="*/ 2 w 352"/>
                <a:gd name="T71" fmla="*/ 141 h 375"/>
                <a:gd name="T72" fmla="*/ 17 w 352"/>
                <a:gd name="T73" fmla="*/ 103 h 375"/>
                <a:gd name="T74" fmla="*/ 39 w 352"/>
                <a:gd name="T75" fmla="*/ 66 h 375"/>
                <a:gd name="T76" fmla="*/ 64 w 352"/>
                <a:gd name="T77" fmla="*/ 38 h 375"/>
                <a:gd name="T78" fmla="*/ 99 w 352"/>
                <a:gd name="T79" fmla="*/ 15 h 375"/>
                <a:gd name="T80" fmla="*/ 135 w 352"/>
                <a:gd name="T81" fmla="*/ 2 h 375"/>
                <a:gd name="T82" fmla="*/ 155 w 352"/>
                <a:gd name="T83" fmla="*/ 21 h 375"/>
                <a:gd name="T84" fmla="*/ 161 w 352"/>
                <a:gd name="T85" fmla="*/ 57 h 375"/>
                <a:gd name="T86" fmla="*/ 133 w 352"/>
                <a:gd name="T87" fmla="*/ 64 h 375"/>
                <a:gd name="T88" fmla="*/ 107 w 352"/>
                <a:gd name="T89" fmla="*/ 77 h 375"/>
                <a:gd name="T90" fmla="*/ 81 w 352"/>
                <a:gd name="T91" fmla="*/ 103 h 375"/>
                <a:gd name="T92" fmla="*/ 66 w 352"/>
                <a:gd name="T93" fmla="*/ 128 h 375"/>
                <a:gd name="T94" fmla="*/ 58 w 352"/>
                <a:gd name="T95" fmla="*/ 156 h 375"/>
                <a:gd name="T96" fmla="*/ 56 w 352"/>
                <a:gd name="T97" fmla="*/ 186 h 375"/>
                <a:gd name="T98" fmla="*/ 58 w 352"/>
                <a:gd name="T99" fmla="*/ 216 h 375"/>
                <a:gd name="T100" fmla="*/ 69 w 352"/>
                <a:gd name="T101" fmla="*/ 249 h 375"/>
                <a:gd name="T102" fmla="*/ 86 w 352"/>
                <a:gd name="T103" fmla="*/ 274 h 375"/>
                <a:gd name="T104" fmla="*/ 107 w 352"/>
                <a:gd name="T105" fmla="*/ 294 h 375"/>
                <a:gd name="T106" fmla="*/ 133 w 352"/>
                <a:gd name="T107" fmla="*/ 309 h 375"/>
                <a:gd name="T108" fmla="*/ 163 w 352"/>
                <a:gd name="T109" fmla="*/ 315 h 375"/>
                <a:gd name="T110" fmla="*/ 0 w 352"/>
                <a:gd name="T111" fmla="*/ 0 h 375"/>
                <a:gd name="T112" fmla="*/ 352 w 352"/>
                <a:gd name="T113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352" h="375">
                  <a:moveTo>
                    <a:pt x="176" y="317"/>
                  </a:moveTo>
                  <a:lnTo>
                    <a:pt x="182" y="317"/>
                  </a:lnTo>
                  <a:lnTo>
                    <a:pt x="187" y="315"/>
                  </a:lnTo>
                  <a:lnTo>
                    <a:pt x="193" y="315"/>
                  </a:lnTo>
                  <a:lnTo>
                    <a:pt x="200" y="315"/>
                  </a:lnTo>
                  <a:lnTo>
                    <a:pt x="206" y="313"/>
                  </a:lnTo>
                  <a:lnTo>
                    <a:pt x="210" y="311"/>
                  </a:lnTo>
                  <a:lnTo>
                    <a:pt x="217" y="309"/>
                  </a:lnTo>
                  <a:lnTo>
                    <a:pt x="223" y="307"/>
                  </a:lnTo>
                  <a:lnTo>
                    <a:pt x="228" y="302"/>
                  </a:lnTo>
                  <a:lnTo>
                    <a:pt x="234" y="300"/>
                  </a:lnTo>
                  <a:lnTo>
                    <a:pt x="238" y="298"/>
                  </a:lnTo>
                  <a:lnTo>
                    <a:pt x="243" y="294"/>
                  </a:lnTo>
                  <a:lnTo>
                    <a:pt x="247" y="289"/>
                  </a:lnTo>
                  <a:lnTo>
                    <a:pt x="253" y="287"/>
                  </a:lnTo>
                  <a:lnTo>
                    <a:pt x="258" y="283"/>
                  </a:lnTo>
                  <a:lnTo>
                    <a:pt x="262" y="279"/>
                  </a:lnTo>
                  <a:lnTo>
                    <a:pt x="266" y="274"/>
                  </a:lnTo>
                  <a:lnTo>
                    <a:pt x="268" y="268"/>
                  </a:lnTo>
                  <a:lnTo>
                    <a:pt x="273" y="264"/>
                  </a:lnTo>
                  <a:lnTo>
                    <a:pt x="277" y="259"/>
                  </a:lnTo>
                  <a:lnTo>
                    <a:pt x="279" y="253"/>
                  </a:lnTo>
                  <a:lnTo>
                    <a:pt x="281" y="249"/>
                  </a:lnTo>
                  <a:lnTo>
                    <a:pt x="283" y="242"/>
                  </a:lnTo>
                  <a:lnTo>
                    <a:pt x="288" y="238"/>
                  </a:lnTo>
                  <a:lnTo>
                    <a:pt x="290" y="229"/>
                  </a:lnTo>
                  <a:lnTo>
                    <a:pt x="292" y="225"/>
                  </a:lnTo>
                  <a:lnTo>
                    <a:pt x="294" y="216"/>
                  </a:lnTo>
                  <a:lnTo>
                    <a:pt x="296" y="212"/>
                  </a:lnTo>
                  <a:lnTo>
                    <a:pt x="296" y="206"/>
                  </a:lnTo>
                  <a:lnTo>
                    <a:pt x="296" y="199"/>
                  </a:lnTo>
                  <a:lnTo>
                    <a:pt x="296" y="193"/>
                  </a:lnTo>
                  <a:lnTo>
                    <a:pt x="298" y="186"/>
                  </a:lnTo>
                  <a:lnTo>
                    <a:pt x="296" y="180"/>
                  </a:lnTo>
                  <a:lnTo>
                    <a:pt x="296" y="173"/>
                  </a:lnTo>
                  <a:lnTo>
                    <a:pt x="296" y="167"/>
                  </a:lnTo>
                  <a:lnTo>
                    <a:pt x="296" y="161"/>
                  </a:lnTo>
                  <a:lnTo>
                    <a:pt x="294" y="156"/>
                  </a:lnTo>
                  <a:lnTo>
                    <a:pt x="292" y="150"/>
                  </a:lnTo>
                  <a:lnTo>
                    <a:pt x="290" y="143"/>
                  </a:lnTo>
                  <a:lnTo>
                    <a:pt x="290" y="139"/>
                  </a:lnTo>
                  <a:lnTo>
                    <a:pt x="288" y="133"/>
                  </a:lnTo>
                  <a:lnTo>
                    <a:pt x="283" y="128"/>
                  </a:lnTo>
                  <a:lnTo>
                    <a:pt x="281" y="124"/>
                  </a:lnTo>
                  <a:lnTo>
                    <a:pt x="279" y="118"/>
                  </a:lnTo>
                  <a:lnTo>
                    <a:pt x="275" y="113"/>
                  </a:lnTo>
                  <a:lnTo>
                    <a:pt x="273" y="107"/>
                  </a:lnTo>
                  <a:lnTo>
                    <a:pt x="268" y="103"/>
                  </a:lnTo>
                  <a:lnTo>
                    <a:pt x="266" y="100"/>
                  </a:lnTo>
                  <a:lnTo>
                    <a:pt x="258" y="92"/>
                  </a:lnTo>
                  <a:lnTo>
                    <a:pt x="251" y="83"/>
                  </a:lnTo>
                  <a:lnTo>
                    <a:pt x="243" y="77"/>
                  </a:lnTo>
                  <a:lnTo>
                    <a:pt x="234" y="73"/>
                  </a:lnTo>
                  <a:lnTo>
                    <a:pt x="228" y="68"/>
                  </a:lnTo>
                  <a:lnTo>
                    <a:pt x="223" y="66"/>
                  </a:lnTo>
                  <a:lnTo>
                    <a:pt x="219" y="64"/>
                  </a:lnTo>
                  <a:lnTo>
                    <a:pt x="213" y="62"/>
                  </a:lnTo>
                  <a:lnTo>
                    <a:pt x="208" y="60"/>
                  </a:lnTo>
                  <a:lnTo>
                    <a:pt x="202" y="60"/>
                  </a:lnTo>
                  <a:lnTo>
                    <a:pt x="197" y="57"/>
                  </a:lnTo>
                  <a:lnTo>
                    <a:pt x="193" y="57"/>
                  </a:lnTo>
                  <a:lnTo>
                    <a:pt x="193" y="51"/>
                  </a:lnTo>
                  <a:lnTo>
                    <a:pt x="193" y="45"/>
                  </a:lnTo>
                  <a:lnTo>
                    <a:pt x="195" y="36"/>
                  </a:lnTo>
                  <a:lnTo>
                    <a:pt x="197" y="30"/>
                  </a:lnTo>
                  <a:lnTo>
                    <a:pt x="197" y="21"/>
                  </a:lnTo>
                  <a:lnTo>
                    <a:pt x="200" y="12"/>
                  </a:lnTo>
                  <a:lnTo>
                    <a:pt x="200" y="6"/>
                  </a:lnTo>
                  <a:lnTo>
                    <a:pt x="202" y="0"/>
                  </a:lnTo>
                  <a:lnTo>
                    <a:pt x="210" y="2"/>
                  </a:lnTo>
                  <a:lnTo>
                    <a:pt x="217" y="2"/>
                  </a:lnTo>
                  <a:lnTo>
                    <a:pt x="225" y="4"/>
                  </a:lnTo>
                  <a:lnTo>
                    <a:pt x="232" y="8"/>
                  </a:lnTo>
                  <a:lnTo>
                    <a:pt x="238" y="10"/>
                  </a:lnTo>
                  <a:lnTo>
                    <a:pt x="247" y="12"/>
                  </a:lnTo>
                  <a:lnTo>
                    <a:pt x="253" y="17"/>
                  </a:lnTo>
                  <a:lnTo>
                    <a:pt x="260" y="21"/>
                  </a:lnTo>
                  <a:lnTo>
                    <a:pt x="266" y="25"/>
                  </a:lnTo>
                  <a:lnTo>
                    <a:pt x="273" y="30"/>
                  </a:lnTo>
                  <a:lnTo>
                    <a:pt x="279" y="34"/>
                  </a:lnTo>
                  <a:lnTo>
                    <a:pt x="286" y="38"/>
                  </a:lnTo>
                  <a:lnTo>
                    <a:pt x="292" y="45"/>
                  </a:lnTo>
                  <a:lnTo>
                    <a:pt x="298" y="49"/>
                  </a:lnTo>
                  <a:lnTo>
                    <a:pt x="303" y="55"/>
                  </a:lnTo>
                  <a:lnTo>
                    <a:pt x="309" y="62"/>
                  </a:lnTo>
                  <a:lnTo>
                    <a:pt x="313" y="68"/>
                  </a:lnTo>
                  <a:lnTo>
                    <a:pt x="318" y="75"/>
                  </a:lnTo>
                  <a:lnTo>
                    <a:pt x="322" y="81"/>
                  </a:lnTo>
                  <a:lnTo>
                    <a:pt x="326" y="90"/>
                  </a:lnTo>
                  <a:lnTo>
                    <a:pt x="329" y="96"/>
                  </a:lnTo>
                  <a:lnTo>
                    <a:pt x="333" y="103"/>
                  </a:lnTo>
                  <a:lnTo>
                    <a:pt x="337" y="111"/>
                  </a:lnTo>
                  <a:lnTo>
                    <a:pt x="339" y="120"/>
                  </a:lnTo>
                  <a:lnTo>
                    <a:pt x="341" y="126"/>
                  </a:lnTo>
                  <a:lnTo>
                    <a:pt x="346" y="135"/>
                  </a:lnTo>
                  <a:lnTo>
                    <a:pt x="346" y="143"/>
                  </a:lnTo>
                  <a:lnTo>
                    <a:pt x="348" y="152"/>
                  </a:lnTo>
                  <a:lnTo>
                    <a:pt x="350" y="158"/>
                  </a:lnTo>
                  <a:lnTo>
                    <a:pt x="350" y="167"/>
                  </a:lnTo>
                  <a:lnTo>
                    <a:pt x="352" y="176"/>
                  </a:lnTo>
                  <a:lnTo>
                    <a:pt x="352" y="186"/>
                  </a:lnTo>
                  <a:lnTo>
                    <a:pt x="352" y="191"/>
                  </a:lnTo>
                  <a:lnTo>
                    <a:pt x="352" y="195"/>
                  </a:lnTo>
                  <a:lnTo>
                    <a:pt x="350" y="199"/>
                  </a:lnTo>
                  <a:lnTo>
                    <a:pt x="350" y="206"/>
                  </a:lnTo>
                  <a:lnTo>
                    <a:pt x="350" y="210"/>
                  </a:lnTo>
                  <a:lnTo>
                    <a:pt x="348" y="214"/>
                  </a:lnTo>
                  <a:lnTo>
                    <a:pt x="348" y="219"/>
                  </a:lnTo>
                  <a:lnTo>
                    <a:pt x="348" y="225"/>
                  </a:lnTo>
                  <a:lnTo>
                    <a:pt x="346" y="234"/>
                  </a:lnTo>
                  <a:lnTo>
                    <a:pt x="344" y="242"/>
                  </a:lnTo>
                  <a:lnTo>
                    <a:pt x="339" y="251"/>
                  </a:lnTo>
                  <a:lnTo>
                    <a:pt x="337" y="259"/>
                  </a:lnTo>
                  <a:lnTo>
                    <a:pt x="333" y="268"/>
                  </a:lnTo>
                  <a:lnTo>
                    <a:pt x="329" y="277"/>
                  </a:lnTo>
                  <a:lnTo>
                    <a:pt x="324" y="283"/>
                  </a:lnTo>
                  <a:lnTo>
                    <a:pt x="320" y="292"/>
                  </a:lnTo>
                  <a:lnTo>
                    <a:pt x="316" y="300"/>
                  </a:lnTo>
                  <a:lnTo>
                    <a:pt x="311" y="307"/>
                  </a:lnTo>
                  <a:lnTo>
                    <a:pt x="305" y="313"/>
                  </a:lnTo>
                  <a:lnTo>
                    <a:pt x="301" y="319"/>
                  </a:lnTo>
                  <a:lnTo>
                    <a:pt x="294" y="326"/>
                  </a:lnTo>
                  <a:lnTo>
                    <a:pt x="288" y="332"/>
                  </a:lnTo>
                  <a:lnTo>
                    <a:pt x="279" y="337"/>
                  </a:lnTo>
                  <a:lnTo>
                    <a:pt x="273" y="343"/>
                  </a:lnTo>
                  <a:lnTo>
                    <a:pt x="266" y="347"/>
                  </a:lnTo>
                  <a:lnTo>
                    <a:pt x="258" y="352"/>
                  </a:lnTo>
                  <a:lnTo>
                    <a:pt x="251" y="356"/>
                  </a:lnTo>
                  <a:lnTo>
                    <a:pt x="243" y="360"/>
                  </a:lnTo>
                  <a:lnTo>
                    <a:pt x="234" y="365"/>
                  </a:lnTo>
                  <a:lnTo>
                    <a:pt x="225" y="367"/>
                  </a:lnTo>
                  <a:lnTo>
                    <a:pt x="219" y="369"/>
                  </a:lnTo>
                  <a:lnTo>
                    <a:pt x="210" y="373"/>
                  </a:lnTo>
                  <a:lnTo>
                    <a:pt x="202" y="373"/>
                  </a:lnTo>
                  <a:lnTo>
                    <a:pt x="193" y="375"/>
                  </a:lnTo>
                  <a:lnTo>
                    <a:pt x="185" y="375"/>
                  </a:lnTo>
                  <a:lnTo>
                    <a:pt x="176" y="375"/>
                  </a:lnTo>
                  <a:lnTo>
                    <a:pt x="170" y="375"/>
                  </a:lnTo>
                  <a:lnTo>
                    <a:pt x="165" y="375"/>
                  </a:lnTo>
                  <a:lnTo>
                    <a:pt x="161" y="375"/>
                  </a:lnTo>
                  <a:lnTo>
                    <a:pt x="157" y="375"/>
                  </a:lnTo>
                  <a:lnTo>
                    <a:pt x="148" y="373"/>
                  </a:lnTo>
                  <a:lnTo>
                    <a:pt x="139" y="373"/>
                  </a:lnTo>
                  <a:lnTo>
                    <a:pt x="131" y="369"/>
                  </a:lnTo>
                  <a:lnTo>
                    <a:pt x="122" y="367"/>
                  </a:lnTo>
                  <a:lnTo>
                    <a:pt x="114" y="365"/>
                  </a:lnTo>
                  <a:lnTo>
                    <a:pt x="107" y="360"/>
                  </a:lnTo>
                  <a:lnTo>
                    <a:pt x="99" y="356"/>
                  </a:lnTo>
                  <a:lnTo>
                    <a:pt x="90" y="352"/>
                  </a:lnTo>
                  <a:lnTo>
                    <a:pt x="84" y="347"/>
                  </a:lnTo>
                  <a:lnTo>
                    <a:pt x="75" y="343"/>
                  </a:lnTo>
                  <a:lnTo>
                    <a:pt x="69" y="337"/>
                  </a:lnTo>
                  <a:lnTo>
                    <a:pt x="62" y="332"/>
                  </a:lnTo>
                  <a:lnTo>
                    <a:pt x="56" y="326"/>
                  </a:lnTo>
                  <a:lnTo>
                    <a:pt x="51" y="319"/>
                  </a:lnTo>
                  <a:lnTo>
                    <a:pt x="43" y="313"/>
                  </a:lnTo>
                  <a:lnTo>
                    <a:pt x="39" y="307"/>
                  </a:lnTo>
                  <a:lnTo>
                    <a:pt x="34" y="300"/>
                  </a:lnTo>
                  <a:lnTo>
                    <a:pt x="28" y="292"/>
                  </a:lnTo>
                  <a:lnTo>
                    <a:pt x="23" y="283"/>
                  </a:lnTo>
                  <a:lnTo>
                    <a:pt x="19" y="277"/>
                  </a:lnTo>
                  <a:lnTo>
                    <a:pt x="15" y="268"/>
                  </a:lnTo>
                  <a:lnTo>
                    <a:pt x="13" y="259"/>
                  </a:lnTo>
                  <a:lnTo>
                    <a:pt x="8" y="251"/>
                  </a:lnTo>
                  <a:lnTo>
                    <a:pt x="6" y="242"/>
                  </a:lnTo>
                  <a:lnTo>
                    <a:pt x="4" y="234"/>
                  </a:lnTo>
                  <a:lnTo>
                    <a:pt x="2" y="225"/>
                  </a:lnTo>
                  <a:lnTo>
                    <a:pt x="2" y="219"/>
                  </a:lnTo>
                  <a:lnTo>
                    <a:pt x="0" y="214"/>
                  </a:lnTo>
                  <a:lnTo>
                    <a:pt x="0" y="210"/>
                  </a:lnTo>
                  <a:lnTo>
                    <a:pt x="0" y="206"/>
                  </a:lnTo>
                  <a:lnTo>
                    <a:pt x="0" y="199"/>
                  </a:lnTo>
                  <a:lnTo>
                    <a:pt x="0" y="195"/>
                  </a:lnTo>
                  <a:lnTo>
                    <a:pt x="0" y="191"/>
                  </a:lnTo>
                  <a:lnTo>
                    <a:pt x="0" y="18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0" y="158"/>
                  </a:lnTo>
                  <a:lnTo>
                    <a:pt x="2" y="150"/>
                  </a:lnTo>
                  <a:lnTo>
                    <a:pt x="2" y="141"/>
                  </a:lnTo>
                  <a:lnTo>
                    <a:pt x="4" y="133"/>
                  </a:lnTo>
                  <a:lnTo>
                    <a:pt x="8" y="126"/>
                  </a:lnTo>
                  <a:lnTo>
                    <a:pt x="11" y="118"/>
                  </a:lnTo>
                  <a:lnTo>
                    <a:pt x="13" y="109"/>
                  </a:lnTo>
                  <a:lnTo>
                    <a:pt x="17" y="103"/>
                  </a:lnTo>
                  <a:lnTo>
                    <a:pt x="19" y="94"/>
                  </a:lnTo>
                  <a:lnTo>
                    <a:pt x="23" y="88"/>
                  </a:lnTo>
                  <a:lnTo>
                    <a:pt x="28" y="79"/>
                  </a:lnTo>
                  <a:lnTo>
                    <a:pt x="32" y="73"/>
                  </a:lnTo>
                  <a:lnTo>
                    <a:pt x="39" y="66"/>
                  </a:lnTo>
                  <a:lnTo>
                    <a:pt x="43" y="62"/>
                  </a:lnTo>
                  <a:lnTo>
                    <a:pt x="47" y="53"/>
                  </a:lnTo>
                  <a:lnTo>
                    <a:pt x="54" y="49"/>
                  </a:lnTo>
                  <a:lnTo>
                    <a:pt x="60" y="42"/>
                  </a:lnTo>
                  <a:lnTo>
                    <a:pt x="64" y="38"/>
                  </a:lnTo>
                  <a:lnTo>
                    <a:pt x="71" y="34"/>
                  </a:lnTo>
                  <a:lnTo>
                    <a:pt x="77" y="27"/>
                  </a:lnTo>
                  <a:lnTo>
                    <a:pt x="84" y="23"/>
                  </a:lnTo>
                  <a:lnTo>
                    <a:pt x="92" y="21"/>
                  </a:lnTo>
                  <a:lnTo>
                    <a:pt x="99" y="15"/>
                  </a:lnTo>
                  <a:lnTo>
                    <a:pt x="105" y="12"/>
                  </a:lnTo>
                  <a:lnTo>
                    <a:pt x="114" y="8"/>
                  </a:lnTo>
                  <a:lnTo>
                    <a:pt x="120" y="6"/>
                  </a:lnTo>
                  <a:lnTo>
                    <a:pt x="129" y="4"/>
                  </a:lnTo>
                  <a:lnTo>
                    <a:pt x="135" y="2"/>
                  </a:lnTo>
                  <a:lnTo>
                    <a:pt x="144" y="0"/>
                  </a:lnTo>
                  <a:lnTo>
                    <a:pt x="152" y="0"/>
                  </a:lnTo>
                  <a:lnTo>
                    <a:pt x="152" y="6"/>
                  </a:lnTo>
                  <a:lnTo>
                    <a:pt x="152" y="12"/>
                  </a:lnTo>
                  <a:lnTo>
                    <a:pt x="155" y="21"/>
                  </a:lnTo>
                  <a:lnTo>
                    <a:pt x="157" y="30"/>
                  </a:lnTo>
                  <a:lnTo>
                    <a:pt x="157" y="36"/>
                  </a:lnTo>
                  <a:lnTo>
                    <a:pt x="157" y="45"/>
                  </a:lnTo>
                  <a:lnTo>
                    <a:pt x="159" y="51"/>
                  </a:lnTo>
                  <a:lnTo>
                    <a:pt x="161" y="57"/>
                  </a:lnTo>
                  <a:lnTo>
                    <a:pt x="155" y="57"/>
                  </a:lnTo>
                  <a:lnTo>
                    <a:pt x="148" y="60"/>
                  </a:lnTo>
                  <a:lnTo>
                    <a:pt x="142" y="60"/>
                  </a:lnTo>
                  <a:lnTo>
                    <a:pt x="137" y="62"/>
                  </a:lnTo>
                  <a:lnTo>
                    <a:pt x="133" y="64"/>
                  </a:lnTo>
                  <a:lnTo>
                    <a:pt x="127" y="66"/>
                  </a:lnTo>
                  <a:lnTo>
                    <a:pt x="122" y="68"/>
                  </a:lnTo>
                  <a:lnTo>
                    <a:pt x="118" y="73"/>
                  </a:lnTo>
                  <a:lnTo>
                    <a:pt x="114" y="75"/>
                  </a:lnTo>
                  <a:lnTo>
                    <a:pt x="107" y="77"/>
                  </a:lnTo>
                  <a:lnTo>
                    <a:pt x="103" y="81"/>
                  </a:lnTo>
                  <a:lnTo>
                    <a:pt x="101" y="83"/>
                  </a:lnTo>
                  <a:lnTo>
                    <a:pt x="92" y="92"/>
                  </a:lnTo>
                  <a:lnTo>
                    <a:pt x="84" y="100"/>
                  </a:lnTo>
                  <a:lnTo>
                    <a:pt x="81" y="103"/>
                  </a:lnTo>
                  <a:lnTo>
                    <a:pt x="77" y="107"/>
                  </a:lnTo>
                  <a:lnTo>
                    <a:pt x="75" y="113"/>
                  </a:lnTo>
                  <a:lnTo>
                    <a:pt x="73" y="118"/>
                  </a:lnTo>
                  <a:lnTo>
                    <a:pt x="69" y="124"/>
                  </a:lnTo>
                  <a:lnTo>
                    <a:pt x="66" y="128"/>
                  </a:lnTo>
                  <a:lnTo>
                    <a:pt x="64" y="133"/>
                  </a:lnTo>
                  <a:lnTo>
                    <a:pt x="64" y="139"/>
                  </a:lnTo>
                  <a:lnTo>
                    <a:pt x="60" y="143"/>
                  </a:lnTo>
                  <a:lnTo>
                    <a:pt x="60" y="150"/>
                  </a:lnTo>
                  <a:lnTo>
                    <a:pt x="58" y="156"/>
                  </a:lnTo>
                  <a:lnTo>
                    <a:pt x="58" y="161"/>
                  </a:lnTo>
                  <a:lnTo>
                    <a:pt x="56" y="167"/>
                  </a:lnTo>
                  <a:lnTo>
                    <a:pt x="56" y="173"/>
                  </a:lnTo>
                  <a:lnTo>
                    <a:pt x="56" y="180"/>
                  </a:lnTo>
                  <a:lnTo>
                    <a:pt x="56" y="186"/>
                  </a:lnTo>
                  <a:lnTo>
                    <a:pt x="56" y="193"/>
                  </a:lnTo>
                  <a:lnTo>
                    <a:pt x="56" y="199"/>
                  </a:lnTo>
                  <a:lnTo>
                    <a:pt x="56" y="206"/>
                  </a:lnTo>
                  <a:lnTo>
                    <a:pt x="58" y="212"/>
                  </a:lnTo>
                  <a:lnTo>
                    <a:pt x="58" y="216"/>
                  </a:lnTo>
                  <a:lnTo>
                    <a:pt x="60" y="225"/>
                  </a:lnTo>
                  <a:lnTo>
                    <a:pt x="62" y="229"/>
                  </a:lnTo>
                  <a:lnTo>
                    <a:pt x="64" y="238"/>
                  </a:lnTo>
                  <a:lnTo>
                    <a:pt x="66" y="242"/>
                  </a:lnTo>
                  <a:lnTo>
                    <a:pt x="69" y="249"/>
                  </a:lnTo>
                  <a:lnTo>
                    <a:pt x="73" y="253"/>
                  </a:lnTo>
                  <a:lnTo>
                    <a:pt x="75" y="259"/>
                  </a:lnTo>
                  <a:lnTo>
                    <a:pt x="77" y="264"/>
                  </a:lnTo>
                  <a:lnTo>
                    <a:pt x="81" y="268"/>
                  </a:lnTo>
                  <a:lnTo>
                    <a:pt x="86" y="274"/>
                  </a:lnTo>
                  <a:lnTo>
                    <a:pt x="90" y="279"/>
                  </a:lnTo>
                  <a:lnTo>
                    <a:pt x="94" y="283"/>
                  </a:lnTo>
                  <a:lnTo>
                    <a:pt x="99" y="287"/>
                  </a:lnTo>
                  <a:lnTo>
                    <a:pt x="103" y="289"/>
                  </a:lnTo>
                  <a:lnTo>
                    <a:pt x="107" y="294"/>
                  </a:lnTo>
                  <a:lnTo>
                    <a:pt x="112" y="298"/>
                  </a:lnTo>
                  <a:lnTo>
                    <a:pt x="116" y="300"/>
                  </a:lnTo>
                  <a:lnTo>
                    <a:pt x="122" y="302"/>
                  </a:lnTo>
                  <a:lnTo>
                    <a:pt x="129" y="307"/>
                  </a:lnTo>
                  <a:lnTo>
                    <a:pt x="133" y="309"/>
                  </a:lnTo>
                  <a:lnTo>
                    <a:pt x="137" y="311"/>
                  </a:lnTo>
                  <a:lnTo>
                    <a:pt x="144" y="313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3" y="315"/>
                  </a:lnTo>
                  <a:lnTo>
                    <a:pt x="170" y="317"/>
                  </a:lnTo>
                  <a:lnTo>
                    <a:pt x="176" y="3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632" y="2669"/>
              <a:ext cx="194" cy="111"/>
            </a:xfrm>
            <a:custGeom>
              <a:avLst/>
              <a:gdLst>
                <a:gd name="T0" fmla="*/ 0 w 120"/>
                <a:gd name="T1" fmla="*/ 9 h 69"/>
                <a:gd name="T2" fmla="*/ 0 w 120"/>
                <a:gd name="T3" fmla="*/ 7 h 69"/>
                <a:gd name="T4" fmla="*/ 2 w 120"/>
                <a:gd name="T5" fmla="*/ 7 h 69"/>
                <a:gd name="T6" fmla="*/ 6 w 120"/>
                <a:gd name="T7" fmla="*/ 7 h 69"/>
                <a:gd name="T8" fmla="*/ 10 w 120"/>
                <a:gd name="T9" fmla="*/ 5 h 69"/>
                <a:gd name="T10" fmla="*/ 15 w 120"/>
                <a:gd name="T11" fmla="*/ 5 h 69"/>
                <a:gd name="T12" fmla="*/ 23 w 120"/>
                <a:gd name="T13" fmla="*/ 3 h 69"/>
                <a:gd name="T14" fmla="*/ 30 w 120"/>
                <a:gd name="T15" fmla="*/ 0 h 69"/>
                <a:gd name="T16" fmla="*/ 38 w 120"/>
                <a:gd name="T17" fmla="*/ 0 h 69"/>
                <a:gd name="T18" fmla="*/ 47 w 120"/>
                <a:gd name="T19" fmla="*/ 0 h 69"/>
                <a:gd name="T20" fmla="*/ 58 w 120"/>
                <a:gd name="T21" fmla="*/ 0 h 69"/>
                <a:gd name="T22" fmla="*/ 62 w 120"/>
                <a:gd name="T23" fmla="*/ 0 h 69"/>
                <a:gd name="T24" fmla="*/ 66 w 120"/>
                <a:gd name="T25" fmla="*/ 0 h 69"/>
                <a:gd name="T26" fmla="*/ 73 w 120"/>
                <a:gd name="T27" fmla="*/ 3 h 69"/>
                <a:gd name="T28" fmla="*/ 77 w 120"/>
                <a:gd name="T29" fmla="*/ 5 h 69"/>
                <a:gd name="T30" fmla="*/ 83 w 120"/>
                <a:gd name="T31" fmla="*/ 5 h 69"/>
                <a:gd name="T32" fmla="*/ 88 w 120"/>
                <a:gd name="T33" fmla="*/ 5 h 69"/>
                <a:gd name="T34" fmla="*/ 92 w 120"/>
                <a:gd name="T35" fmla="*/ 7 h 69"/>
                <a:gd name="T36" fmla="*/ 98 w 120"/>
                <a:gd name="T37" fmla="*/ 9 h 69"/>
                <a:gd name="T38" fmla="*/ 103 w 120"/>
                <a:gd name="T39" fmla="*/ 11 h 69"/>
                <a:gd name="T40" fmla="*/ 107 w 120"/>
                <a:gd name="T41" fmla="*/ 13 h 69"/>
                <a:gd name="T42" fmla="*/ 113 w 120"/>
                <a:gd name="T43" fmla="*/ 15 h 69"/>
                <a:gd name="T44" fmla="*/ 118 w 120"/>
                <a:gd name="T45" fmla="*/ 20 h 69"/>
                <a:gd name="T46" fmla="*/ 120 w 120"/>
                <a:gd name="T47" fmla="*/ 24 h 69"/>
                <a:gd name="T48" fmla="*/ 120 w 120"/>
                <a:gd name="T49" fmla="*/ 30 h 69"/>
                <a:gd name="T50" fmla="*/ 116 w 120"/>
                <a:gd name="T51" fmla="*/ 37 h 69"/>
                <a:gd name="T52" fmla="*/ 113 w 120"/>
                <a:gd name="T53" fmla="*/ 48 h 69"/>
                <a:gd name="T54" fmla="*/ 107 w 120"/>
                <a:gd name="T55" fmla="*/ 54 h 69"/>
                <a:gd name="T56" fmla="*/ 103 w 120"/>
                <a:gd name="T57" fmla="*/ 63 h 69"/>
                <a:gd name="T58" fmla="*/ 98 w 120"/>
                <a:gd name="T59" fmla="*/ 67 h 69"/>
                <a:gd name="T60" fmla="*/ 98 w 120"/>
                <a:gd name="T61" fmla="*/ 69 h 69"/>
                <a:gd name="T62" fmla="*/ 96 w 120"/>
                <a:gd name="T63" fmla="*/ 69 h 69"/>
                <a:gd name="T64" fmla="*/ 92 w 120"/>
                <a:gd name="T65" fmla="*/ 67 h 69"/>
                <a:gd name="T66" fmla="*/ 90 w 120"/>
                <a:gd name="T67" fmla="*/ 65 h 69"/>
                <a:gd name="T68" fmla="*/ 86 w 120"/>
                <a:gd name="T69" fmla="*/ 65 h 69"/>
                <a:gd name="T70" fmla="*/ 81 w 120"/>
                <a:gd name="T71" fmla="*/ 63 h 69"/>
                <a:gd name="T72" fmla="*/ 77 w 120"/>
                <a:gd name="T73" fmla="*/ 63 h 69"/>
                <a:gd name="T74" fmla="*/ 70 w 120"/>
                <a:gd name="T75" fmla="*/ 60 h 69"/>
                <a:gd name="T76" fmla="*/ 66 w 120"/>
                <a:gd name="T77" fmla="*/ 60 h 69"/>
                <a:gd name="T78" fmla="*/ 60 w 120"/>
                <a:gd name="T79" fmla="*/ 60 h 69"/>
                <a:gd name="T80" fmla="*/ 51 w 120"/>
                <a:gd name="T81" fmla="*/ 60 h 69"/>
                <a:gd name="T82" fmla="*/ 45 w 120"/>
                <a:gd name="T83" fmla="*/ 58 h 69"/>
                <a:gd name="T84" fmla="*/ 36 w 120"/>
                <a:gd name="T85" fmla="*/ 60 h 69"/>
                <a:gd name="T86" fmla="*/ 28 w 120"/>
                <a:gd name="T87" fmla="*/ 60 h 69"/>
                <a:gd name="T88" fmla="*/ 19 w 120"/>
                <a:gd name="T89" fmla="*/ 63 h 69"/>
                <a:gd name="T90" fmla="*/ 15 w 120"/>
                <a:gd name="T91" fmla="*/ 60 h 69"/>
                <a:gd name="T92" fmla="*/ 10 w 120"/>
                <a:gd name="T93" fmla="*/ 54 h 69"/>
                <a:gd name="T94" fmla="*/ 6 w 120"/>
                <a:gd name="T95" fmla="*/ 50 h 69"/>
                <a:gd name="T96" fmla="*/ 6 w 120"/>
                <a:gd name="T97" fmla="*/ 45 h 69"/>
                <a:gd name="T98" fmla="*/ 4 w 120"/>
                <a:gd name="T99" fmla="*/ 41 h 69"/>
                <a:gd name="T100" fmla="*/ 4 w 120"/>
                <a:gd name="T101" fmla="*/ 37 h 69"/>
                <a:gd name="T102" fmla="*/ 2 w 120"/>
                <a:gd name="T103" fmla="*/ 30 h 69"/>
                <a:gd name="T104" fmla="*/ 2 w 120"/>
                <a:gd name="T105" fmla="*/ 26 h 69"/>
                <a:gd name="T106" fmla="*/ 0 w 120"/>
                <a:gd name="T107" fmla="*/ 20 h 69"/>
                <a:gd name="T108" fmla="*/ 0 w 120"/>
                <a:gd name="T109" fmla="*/ 18 h 69"/>
                <a:gd name="T110" fmla="*/ 0 w 120"/>
                <a:gd name="T111" fmla="*/ 11 h 69"/>
                <a:gd name="T112" fmla="*/ 0 w 120"/>
                <a:gd name="T113" fmla="*/ 9 h 69"/>
                <a:gd name="T114" fmla="*/ 0 w 120"/>
                <a:gd name="T115" fmla="*/ 9 h 69"/>
                <a:gd name="T116" fmla="*/ 0 w 120"/>
                <a:gd name="T117" fmla="*/ 0 h 69"/>
                <a:gd name="T118" fmla="*/ 120 w 120"/>
                <a:gd name="T1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T116" t="T117" r="T118" b="T119"/>
              <a:pathLst>
                <a:path w="120" h="69">
                  <a:moveTo>
                    <a:pt x="0" y="9"/>
                  </a:moveTo>
                  <a:lnTo>
                    <a:pt x="0" y="7"/>
                  </a:lnTo>
                  <a:lnTo>
                    <a:pt x="2" y="7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23" y="3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77" y="5"/>
                  </a:lnTo>
                  <a:lnTo>
                    <a:pt x="83" y="5"/>
                  </a:lnTo>
                  <a:lnTo>
                    <a:pt x="88" y="5"/>
                  </a:lnTo>
                  <a:lnTo>
                    <a:pt x="92" y="7"/>
                  </a:lnTo>
                  <a:lnTo>
                    <a:pt x="98" y="9"/>
                  </a:lnTo>
                  <a:lnTo>
                    <a:pt x="103" y="11"/>
                  </a:lnTo>
                  <a:lnTo>
                    <a:pt x="107" y="13"/>
                  </a:lnTo>
                  <a:lnTo>
                    <a:pt x="113" y="15"/>
                  </a:lnTo>
                  <a:lnTo>
                    <a:pt x="118" y="20"/>
                  </a:lnTo>
                  <a:lnTo>
                    <a:pt x="120" y="24"/>
                  </a:lnTo>
                  <a:lnTo>
                    <a:pt x="120" y="30"/>
                  </a:lnTo>
                  <a:lnTo>
                    <a:pt x="116" y="37"/>
                  </a:lnTo>
                  <a:lnTo>
                    <a:pt x="113" y="48"/>
                  </a:lnTo>
                  <a:lnTo>
                    <a:pt x="107" y="54"/>
                  </a:lnTo>
                  <a:lnTo>
                    <a:pt x="103" y="63"/>
                  </a:lnTo>
                  <a:lnTo>
                    <a:pt x="98" y="67"/>
                  </a:lnTo>
                  <a:lnTo>
                    <a:pt x="98" y="69"/>
                  </a:lnTo>
                  <a:lnTo>
                    <a:pt x="96" y="69"/>
                  </a:lnTo>
                  <a:lnTo>
                    <a:pt x="92" y="67"/>
                  </a:lnTo>
                  <a:lnTo>
                    <a:pt x="90" y="65"/>
                  </a:lnTo>
                  <a:lnTo>
                    <a:pt x="86" y="65"/>
                  </a:lnTo>
                  <a:lnTo>
                    <a:pt x="81" y="63"/>
                  </a:lnTo>
                  <a:lnTo>
                    <a:pt x="77" y="63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0" y="60"/>
                  </a:lnTo>
                  <a:lnTo>
                    <a:pt x="51" y="60"/>
                  </a:lnTo>
                  <a:lnTo>
                    <a:pt x="45" y="58"/>
                  </a:lnTo>
                  <a:lnTo>
                    <a:pt x="36" y="60"/>
                  </a:lnTo>
                  <a:lnTo>
                    <a:pt x="28" y="60"/>
                  </a:lnTo>
                  <a:lnTo>
                    <a:pt x="19" y="63"/>
                  </a:lnTo>
                  <a:lnTo>
                    <a:pt x="15" y="60"/>
                  </a:lnTo>
                  <a:lnTo>
                    <a:pt x="10" y="54"/>
                  </a:lnTo>
                  <a:lnTo>
                    <a:pt x="6" y="50"/>
                  </a:lnTo>
                  <a:lnTo>
                    <a:pt x="6" y="45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2" y="30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4"/>
            <p:cNvSpPr>
              <a:spLocks noChangeArrowheads="1"/>
            </p:cNvSpPr>
            <p:nvPr/>
          </p:nvSpPr>
          <p:spPr bwMode="auto">
            <a:xfrm>
              <a:off x="537" y="2785"/>
              <a:ext cx="347" cy="376"/>
            </a:xfrm>
            <a:custGeom>
              <a:avLst/>
              <a:gdLst>
                <a:gd name="T0" fmla="*/ 111 w 214"/>
                <a:gd name="T1" fmla="*/ 232 h 232"/>
                <a:gd name="T2" fmla="*/ 122 w 214"/>
                <a:gd name="T3" fmla="*/ 232 h 232"/>
                <a:gd name="T4" fmla="*/ 133 w 214"/>
                <a:gd name="T5" fmla="*/ 228 h 232"/>
                <a:gd name="T6" fmla="*/ 144 w 214"/>
                <a:gd name="T7" fmla="*/ 224 h 232"/>
                <a:gd name="T8" fmla="*/ 156 w 214"/>
                <a:gd name="T9" fmla="*/ 217 h 232"/>
                <a:gd name="T10" fmla="*/ 174 w 214"/>
                <a:gd name="T11" fmla="*/ 204 h 232"/>
                <a:gd name="T12" fmla="*/ 189 w 214"/>
                <a:gd name="T13" fmla="*/ 189 h 232"/>
                <a:gd name="T14" fmla="*/ 197 w 214"/>
                <a:gd name="T15" fmla="*/ 174 h 232"/>
                <a:gd name="T16" fmla="*/ 204 w 214"/>
                <a:gd name="T17" fmla="*/ 166 h 232"/>
                <a:gd name="T18" fmla="*/ 208 w 214"/>
                <a:gd name="T19" fmla="*/ 155 h 232"/>
                <a:gd name="T20" fmla="*/ 210 w 214"/>
                <a:gd name="T21" fmla="*/ 144 h 232"/>
                <a:gd name="T22" fmla="*/ 214 w 214"/>
                <a:gd name="T23" fmla="*/ 133 h 232"/>
                <a:gd name="T24" fmla="*/ 214 w 214"/>
                <a:gd name="T25" fmla="*/ 120 h 232"/>
                <a:gd name="T26" fmla="*/ 214 w 214"/>
                <a:gd name="T27" fmla="*/ 110 h 232"/>
                <a:gd name="T28" fmla="*/ 214 w 214"/>
                <a:gd name="T29" fmla="*/ 97 h 232"/>
                <a:gd name="T30" fmla="*/ 210 w 214"/>
                <a:gd name="T31" fmla="*/ 86 h 232"/>
                <a:gd name="T32" fmla="*/ 208 w 214"/>
                <a:gd name="T33" fmla="*/ 75 h 232"/>
                <a:gd name="T34" fmla="*/ 204 w 214"/>
                <a:gd name="T35" fmla="*/ 67 h 232"/>
                <a:gd name="T36" fmla="*/ 197 w 214"/>
                <a:gd name="T37" fmla="*/ 56 h 232"/>
                <a:gd name="T38" fmla="*/ 193 w 214"/>
                <a:gd name="T39" fmla="*/ 47 h 232"/>
                <a:gd name="T40" fmla="*/ 186 w 214"/>
                <a:gd name="T41" fmla="*/ 39 h 232"/>
                <a:gd name="T42" fmla="*/ 174 w 214"/>
                <a:gd name="T43" fmla="*/ 26 h 232"/>
                <a:gd name="T44" fmla="*/ 156 w 214"/>
                <a:gd name="T45" fmla="*/ 13 h 232"/>
                <a:gd name="T46" fmla="*/ 144 w 214"/>
                <a:gd name="T47" fmla="*/ 7 h 232"/>
                <a:gd name="T48" fmla="*/ 133 w 214"/>
                <a:gd name="T49" fmla="*/ 2 h 232"/>
                <a:gd name="T50" fmla="*/ 122 w 214"/>
                <a:gd name="T51" fmla="*/ 0 h 232"/>
                <a:gd name="T52" fmla="*/ 111 w 214"/>
                <a:gd name="T53" fmla="*/ 0 h 232"/>
                <a:gd name="T54" fmla="*/ 101 w 214"/>
                <a:gd name="T55" fmla="*/ 0 h 232"/>
                <a:gd name="T56" fmla="*/ 88 w 214"/>
                <a:gd name="T57" fmla="*/ 0 h 232"/>
                <a:gd name="T58" fmla="*/ 79 w 214"/>
                <a:gd name="T59" fmla="*/ 2 h 232"/>
                <a:gd name="T60" fmla="*/ 68 w 214"/>
                <a:gd name="T61" fmla="*/ 7 h 232"/>
                <a:gd name="T62" fmla="*/ 60 w 214"/>
                <a:gd name="T63" fmla="*/ 11 h 232"/>
                <a:gd name="T64" fmla="*/ 49 w 214"/>
                <a:gd name="T65" fmla="*/ 15 h 232"/>
                <a:gd name="T66" fmla="*/ 36 w 214"/>
                <a:gd name="T67" fmla="*/ 26 h 232"/>
                <a:gd name="T68" fmla="*/ 25 w 214"/>
                <a:gd name="T69" fmla="*/ 39 h 232"/>
                <a:gd name="T70" fmla="*/ 19 w 214"/>
                <a:gd name="T71" fmla="*/ 47 h 232"/>
                <a:gd name="T72" fmla="*/ 12 w 214"/>
                <a:gd name="T73" fmla="*/ 56 h 232"/>
                <a:gd name="T74" fmla="*/ 8 w 214"/>
                <a:gd name="T75" fmla="*/ 67 h 232"/>
                <a:gd name="T76" fmla="*/ 4 w 214"/>
                <a:gd name="T77" fmla="*/ 75 h 232"/>
                <a:gd name="T78" fmla="*/ 0 w 214"/>
                <a:gd name="T79" fmla="*/ 86 h 232"/>
                <a:gd name="T80" fmla="*/ 0 w 214"/>
                <a:gd name="T81" fmla="*/ 97 h 232"/>
                <a:gd name="T82" fmla="*/ 0 w 214"/>
                <a:gd name="T83" fmla="*/ 110 h 232"/>
                <a:gd name="T84" fmla="*/ 0 w 214"/>
                <a:gd name="T85" fmla="*/ 120 h 232"/>
                <a:gd name="T86" fmla="*/ 0 w 214"/>
                <a:gd name="T87" fmla="*/ 133 h 232"/>
                <a:gd name="T88" fmla="*/ 0 w 214"/>
                <a:gd name="T89" fmla="*/ 144 h 232"/>
                <a:gd name="T90" fmla="*/ 4 w 214"/>
                <a:gd name="T91" fmla="*/ 155 h 232"/>
                <a:gd name="T92" fmla="*/ 8 w 214"/>
                <a:gd name="T93" fmla="*/ 166 h 232"/>
                <a:gd name="T94" fmla="*/ 12 w 214"/>
                <a:gd name="T95" fmla="*/ 174 h 232"/>
                <a:gd name="T96" fmla="*/ 23 w 214"/>
                <a:gd name="T97" fmla="*/ 189 h 232"/>
                <a:gd name="T98" fmla="*/ 36 w 214"/>
                <a:gd name="T99" fmla="*/ 204 h 232"/>
                <a:gd name="T100" fmla="*/ 49 w 214"/>
                <a:gd name="T101" fmla="*/ 215 h 232"/>
                <a:gd name="T102" fmla="*/ 60 w 214"/>
                <a:gd name="T103" fmla="*/ 219 h 232"/>
                <a:gd name="T104" fmla="*/ 68 w 214"/>
                <a:gd name="T105" fmla="*/ 224 h 232"/>
                <a:gd name="T106" fmla="*/ 79 w 214"/>
                <a:gd name="T107" fmla="*/ 228 h 232"/>
                <a:gd name="T108" fmla="*/ 88 w 214"/>
                <a:gd name="T109" fmla="*/ 232 h 232"/>
                <a:gd name="T110" fmla="*/ 101 w 214"/>
                <a:gd name="T111" fmla="*/ 232 h 232"/>
                <a:gd name="T112" fmla="*/ 107 w 214"/>
                <a:gd name="T113" fmla="*/ 232 h 232"/>
                <a:gd name="T114" fmla="*/ 0 w 214"/>
                <a:gd name="T115" fmla="*/ 0 h 232"/>
                <a:gd name="T116" fmla="*/ 214 w 214"/>
                <a:gd name="T117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214" h="232">
                  <a:moveTo>
                    <a:pt x="107" y="232"/>
                  </a:moveTo>
                  <a:lnTo>
                    <a:pt x="111" y="232"/>
                  </a:lnTo>
                  <a:lnTo>
                    <a:pt x="118" y="232"/>
                  </a:lnTo>
                  <a:lnTo>
                    <a:pt x="122" y="232"/>
                  </a:lnTo>
                  <a:lnTo>
                    <a:pt x="128" y="230"/>
                  </a:lnTo>
                  <a:lnTo>
                    <a:pt x="133" y="228"/>
                  </a:lnTo>
                  <a:lnTo>
                    <a:pt x="137" y="226"/>
                  </a:lnTo>
                  <a:lnTo>
                    <a:pt x="144" y="224"/>
                  </a:lnTo>
                  <a:lnTo>
                    <a:pt x="148" y="224"/>
                  </a:lnTo>
                  <a:lnTo>
                    <a:pt x="156" y="217"/>
                  </a:lnTo>
                  <a:lnTo>
                    <a:pt x="165" y="211"/>
                  </a:lnTo>
                  <a:lnTo>
                    <a:pt x="174" y="204"/>
                  </a:lnTo>
                  <a:lnTo>
                    <a:pt x="182" y="198"/>
                  </a:lnTo>
                  <a:lnTo>
                    <a:pt x="189" y="189"/>
                  </a:lnTo>
                  <a:lnTo>
                    <a:pt x="195" y="181"/>
                  </a:lnTo>
                  <a:lnTo>
                    <a:pt x="197" y="174"/>
                  </a:lnTo>
                  <a:lnTo>
                    <a:pt x="202" y="170"/>
                  </a:lnTo>
                  <a:lnTo>
                    <a:pt x="204" y="166"/>
                  </a:lnTo>
                  <a:lnTo>
                    <a:pt x="206" y="161"/>
                  </a:lnTo>
                  <a:lnTo>
                    <a:pt x="208" y="155"/>
                  </a:lnTo>
                  <a:lnTo>
                    <a:pt x="210" y="148"/>
                  </a:lnTo>
                  <a:lnTo>
                    <a:pt x="210" y="144"/>
                  </a:lnTo>
                  <a:lnTo>
                    <a:pt x="212" y="138"/>
                  </a:lnTo>
                  <a:lnTo>
                    <a:pt x="214" y="133"/>
                  </a:lnTo>
                  <a:lnTo>
                    <a:pt x="214" y="127"/>
                  </a:lnTo>
                  <a:lnTo>
                    <a:pt x="214" y="120"/>
                  </a:lnTo>
                  <a:lnTo>
                    <a:pt x="214" y="116"/>
                  </a:lnTo>
                  <a:lnTo>
                    <a:pt x="214" y="110"/>
                  </a:lnTo>
                  <a:lnTo>
                    <a:pt x="214" y="103"/>
                  </a:lnTo>
                  <a:lnTo>
                    <a:pt x="214" y="97"/>
                  </a:lnTo>
                  <a:lnTo>
                    <a:pt x="212" y="93"/>
                  </a:lnTo>
                  <a:lnTo>
                    <a:pt x="210" y="86"/>
                  </a:lnTo>
                  <a:lnTo>
                    <a:pt x="210" y="82"/>
                  </a:lnTo>
                  <a:lnTo>
                    <a:pt x="208" y="75"/>
                  </a:lnTo>
                  <a:lnTo>
                    <a:pt x="206" y="71"/>
                  </a:lnTo>
                  <a:lnTo>
                    <a:pt x="204" y="67"/>
                  </a:lnTo>
                  <a:lnTo>
                    <a:pt x="202" y="60"/>
                  </a:lnTo>
                  <a:lnTo>
                    <a:pt x="197" y="56"/>
                  </a:lnTo>
                  <a:lnTo>
                    <a:pt x="195" y="52"/>
                  </a:lnTo>
                  <a:lnTo>
                    <a:pt x="193" y="47"/>
                  </a:lnTo>
                  <a:lnTo>
                    <a:pt x="189" y="43"/>
                  </a:lnTo>
                  <a:lnTo>
                    <a:pt x="186" y="39"/>
                  </a:lnTo>
                  <a:lnTo>
                    <a:pt x="182" y="35"/>
                  </a:lnTo>
                  <a:lnTo>
                    <a:pt x="174" y="26"/>
                  </a:lnTo>
                  <a:lnTo>
                    <a:pt x="165" y="20"/>
                  </a:lnTo>
                  <a:lnTo>
                    <a:pt x="156" y="13"/>
                  </a:lnTo>
                  <a:lnTo>
                    <a:pt x="148" y="9"/>
                  </a:lnTo>
                  <a:lnTo>
                    <a:pt x="144" y="7"/>
                  </a:lnTo>
                  <a:lnTo>
                    <a:pt x="137" y="5"/>
                  </a:lnTo>
                  <a:lnTo>
                    <a:pt x="133" y="2"/>
                  </a:lnTo>
                  <a:lnTo>
                    <a:pt x="128" y="2"/>
                  </a:lnTo>
                  <a:lnTo>
                    <a:pt x="122" y="0"/>
                  </a:lnTo>
                  <a:lnTo>
                    <a:pt x="118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1" y="0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3" y="2"/>
                  </a:lnTo>
                  <a:lnTo>
                    <a:pt x="79" y="2"/>
                  </a:lnTo>
                  <a:lnTo>
                    <a:pt x="73" y="5"/>
                  </a:lnTo>
                  <a:lnTo>
                    <a:pt x="68" y="7"/>
                  </a:lnTo>
                  <a:lnTo>
                    <a:pt x="64" y="9"/>
                  </a:lnTo>
                  <a:lnTo>
                    <a:pt x="60" y="11"/>
                  </a:lnTo>
                  <a:lnTo>
                    <a:pt x="53" y="13"/>
                  </a:lnTo>
                  <a:lnTo>
                    <a:pt x="49" y="15"/>
                  </a:lnTo>
                  <a:lnTo>
                    <a:pt x="45" y="20"/>
                  </a:lnTo>
                  <a:lnTo>
                    <a:pt x="36" y="26"/>
                  </a:lnTo>
                  <a:lnTo>
                    <a:pt x="30" y="35"/>
                  </a:lnTo>
                  <a:lnTo>
                    <a:pt x="25" y="39"/>
                  </a:lnTo>
                  <a:lnTo>
                    <a:pt x="23" y="43"/>
                  </a:lnTo>
                  <a:lnTo>
                    <a:pt x="19" y="47"/>
                  </a:lnTo>
                  <a:lnTo>
                    <a:pt x="17" y="52"/>
                  </a:lnTo>
                  <a:lnTo>
                    <a:pt x="12" y="56"/>
                  </a:lnTo>
                  <a:lnTo>
                    <a:pt x="10" y="60"/>
                  </a:lnTo>
                  <a:lnTo>
                    <a:pt x="8" y="67"/>
                  </a:lnTo>
                  <a:lnTo>
                    <a:pt x="6" y="71"/>
                  </a:lnTo>
                  <a:lnTo>
                    <a:pt x="4" y="75"/>
                  </a:lnTo>
                  <a:lnTo>
                    <a:pt x="2" y="82"/>
                  </a:lnTo>
                  <a:lnTo>
                    <a:pt x="0" y="86"/>
                  </a:lnTo>
                  <a:lnTo>
                    <a:pt x="0" y="93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2" y="148"/>
                  </a:lnTo>
                  <a:lnTo>
                    <a:pt x="4" y="155"/>
                  </a:lnTo>
                  <a:lnTo>
                    <a:pt x="6" y="161"/>
                  </a:lnTo>
                  <a:lnTo>
                    <a:pt x="8" y="166"/>
                  </a:lnTo>
                  <a:lnTo>
                    <a:pt x="10" y="170"/>
                  </a:lnTo>
                  <a:lnTo>
                    <a:pt x="12" y="174"/>
                  </a:lnTo>
                  <a:lnTo>
                    <a:pt x="17" y="181"/>
                  </a:lnTo>
                  <a:lnTo>
                    <a:pt x="23" y="189"/>
                  </a:lnTo>
                  <a:lnTo>
                    <a:pt x="30" y="198"/>
                  </a:lnTo>
                  <a:lnTo>
                    <a:pt x="36" y="204"/>
                  </a:lnTo>
                  <a:lnTo>
                    <a:pt x="45" y="211"/>
                  </a:lnTo>
                  <a:lnTo>
                    <a:pt x="49" y="215"/>
                  </a:lnTo>
                  <a:lnTo>
                    <a:pt x="53" y="217"/>
                  </a:lnTo>
                  <a:lnTo>
                    <a:pt x="60" y="219"/>
                  </a:lnTo>
                  <a:lnTo>
                    <a:pt x="64" y="224"/>
                  </a:lnTo>
                  <a:lnTo>
                    <a:pt x="68" y="224"/>
                  </a:lnTo>
                  <a:lnTo>
                    <a:pt x="73" y="226"/>
                  </a:lnTo>
                  <a:lnTo>
                    <a:pt x="79" y="228"/>
                  </a:lnTo>
                  <a:lnTo>
                    <a:pt x="83" y="230"/>
                  </a:lnTo>
                  <a:lnTo>
                    <a:pt x="88" y="232"/>
                  </a:lnTo>
                  <a:lnTo>
                    <a:pt x="94" y="232"/>
                  </a:lnTo>
                  <a:lnTo>
                    <a:pt x="101" y="232"/>
                  </a:lnTo>
                  <a:lnTo>
                    <a:pt x="107" y="232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2298" y="1880"/>
              <a:ext cx="96" cy="382"/>
            </a:xfrm>
            <a:custGeom>
              <a:avLst/>
              <a:gdLst>
                <a:gd name="T0" fmla="*/ 5 w 60"/>
                <a:gd name="T1" fmla="*/ 6 h 236"/>
                <a:gd name="T2" fmla="*/ 0 w 60"/>
                <a:gd name="T3" fmla="*/ 234 h 236"/>
                <a:gd name="T4" fmla="*/ 58 w 60"/>
                <a:gd name="T5" fmla="*/ 236 h 236"/>
                <a:gd name="T6" fmla="*/ 60 w 60"/>
                <a:gd name="T7" fmla="*/ 0 h 236"/>
                <a:gd name="T8" fmla="*/ 5 w 60"/>
                <a:gd name="T9" fmla="*/ 6 h 236"/>
                <a:gd name="T10" fmla="*/ 5 w 60"/>
                <a:gd name="T11" fmla="*/ 6 h 236"/>
                <a:gd name="T12" fmla="*/ 0 w 60"/>
                <a:gd name="T13" fmla="*/ 0 h 236"/>
                <a:gd name="T14" fmla="*/ 60 w 60"/>
                <a:gd name="T1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60" h="236">
                  <a:moveTo>
                    <a:pt x="5" y="6"/>
                  </a:moveTo>
                  <a:lnTo>
                    <a:pt x="0" y="234"/>
                  </a:lnTo>
                  <a:lnTo>
                    <a:pt x="58" y="236"/>
                  </a:lnTo>
                  <a:lnTo>
                    <a:pt x="60" y="0"/>
                  </a:lnTo>
                  <a:lnTo>
                    <a:pt x="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669" y="2264"/>
              <a:ext cx="230" cy="215"/>
            </a:xfrm>
            <a:custGeom>
              <a:avLst/>
              <a:gdLst>
                <a:gd name="T0" fmla="*/ 0 w 142"/>
                <a:gd name="T1" fmla="*/ 133 h 133"/>
                <a:gd name="T2" fmla="*/ 7 w 142"/>
                <a:gd name="T3" fmla="*/ 131 h 133"/>
                <a:gd name="T4" fmla="*/ 15 w 142"/>
                <a:gd name="T5" fmla="*/ 131 h 133"/>
                <a:gd name="T6" fmla="*/ 22 w 142"/>
                <a:gd name="T7" fmla="*/ 131 h 133"/>
                <a:gd name="T8" fmla="*/ 28 w 142"/>
                <a:gd name="T9" fmla="*/ 131 h 133"/>
                <a:gd name="T10" fmla="*/ 35 w 142"/>
                <a:gd name="T11" fmla="*/ 129 h 133"/>
                <a:gd name="T12" fmla="*/ 41 w 142"/>
                <a:gd name="T13" fmla="*/ 129 h 133"/>
                <a:gd name="T14" fmla="*/ 47 w 142"/>
                <a:gd name="T15" fmla="*/ 127 h 133"/>
                <a:gd name="T16" fmla="*/ 56 w 142"/>
                <a:gd name="T17" fmla="*/ 127 h 133"/>
                <a:gd name="T18" fmla="*/ 60 w 142"/>
                <a:gd name="T19" fmla="*/ 125 h 133"/>
                <a:gd name="T20" fmla="*/ 67 w 142"/>
                <a:gd name="T21" fmla="*/ 123 h 133"/>
                <a:gd name="T22" fmla="*/ 73 w 142"/>
                <a:gd name="T23" fmla="*/ 123 h 133"/>
                <a:gd name="T24" fmla="*/ 80 w 142"/>
                <a:gd name="T25" fmla="*/ 121 h 133"/>
                <a:gd name="T26" fmla="*/ 84 w 142"/>
                <a:gd name="T27" fmla="*/ 118 h 133"/>
                <a:gd name="T28" fmla="*/ 88 w 142"/>
                <a:gd name="T29" fmla="*/ 116 h 133"/>
                <a:gd name="T30" fmla="*/ 95 w 142"/>
                <a:gd name="T31" fmla="*/ 114 h 133"/>
                <a:gd name="T32" fmla="*/ 101 w 142"/>
                <a:gd name="T33" fmla="*/ 114 h 133"/>
                <a:gd name="T34" fmla="*/ 108 w 142"/>
                <a:gd name="T35" fmla="*/ 108 h 133"/>
                <a:gd name="T36" fmla="*/ 116 w 142"/>
                <a:gd name="T37" fmla="*/ 103 h 133"/>
                <a:gd name="T38" fmla="*/ 125 w 142"/>
                <a:gd name="T39" fmla="*/ 97 h 133"/>
                <a:gd name="T40" fmla="*/ 131 w 142"/>
                <a:gd name="T41" fmla="*/ 93 h 133"/>
                <a:gd name="T42" fmla="*/ 136 w 142"/>
                <a:gd name="T43" fmla="*/ 86 h 133"/>
                <a:gd name="T44" fmla="*/ 140 w 142"/>
                <a:gd name="T45" fmla="*/ 80 h 133"/>
                <a:gd name="T46" fmla="*/ 142 w 142"/>
                <a:gd name="T47" fmla="*/ 73 h 133"/>
                <a:gd name="T48" fmla="*/ 142 w 142"/>
                <a:gd name="T49" fmla="*/ 67 h 133"/>
                <a:gd name="T50" fmla="*/ 142 w 142"/>
                <a:gd name="T51" fmla="*/ 58 h 133"/>
                <a:gd name="T52" fmla="*/ 140 w 142"/>
                <a:gd name="T53" fmla="*/ 52 h 133"/>
                <a:gd name="T54" fmla="*/ 136 w 142"/>
                <a:gd name="T55" fmla="*/ 45 h 133"/>
                <a:gd name="T56" fmla="*/ 131 w 142"/>
                <a:gd name="T57" fmla="*/ 41 h 133"/>
                <a:gd name="T58" fmla="*/ 125 w 142"/>
                <a:gd name="T59" fmla="*/ 35 h 133"/>
                <a:gd name="T60" fmla="*/ 118 w 142"/>
                <a:gd name="T61" fmla="*/ 28 h 133"/>
                <a:gd name="T62" fmla="*/ 110 w 142"/>
                <a:gd name="T63" fmla="*/ 24 h 133"/>
                <a:gd name="T64" fmla="*/ 101 w 142"/>
                <a:gd name="T65" fmla="*/ 20 h 133"/>
                <a:gd name="T66" fmla="*/ 95 w 142"/>
                <a:gd name="T67" fmla="*/ 15 h 133"/>
                <a:gd name="T68" fmla="*/ 90 w 142"/>
                <a:gd name="T69" fmla="*/ 13 h 133"/>
                <a:gd name="T70" fmla="*/ 84 w 142"/>
                <a:gd name="T71" fmla="*/ 11 h 133"/>
                <a:gd name="T72" fmla="*/ 80 w 142"/>
                <a:gd name="T73" fmla="*/ 11 h 133"/>
                <a:gd name="T74" fmla="*/ 73 w 142"/>
                <a:gd name="T75" fmla="*/ 7 h 133"/>
                <a:gd name="T76" fmla="*/ 69 w 142"/>
                <a:gd name="T77" fmla="*/ 7 h 133"/>
                <a:gd name="T78" fmla="*/ 63 w 142"/>
                <a:gd name="T79" fmla="*/ 5 h 133"/>
                <a:gd name="T80" fmla="*/ 56 w 142"/>
                <a:gd name="T81" fmla="*/ 5 h 133"/>
                <a:gd name="T82" fmla="*/ 50 w 142"/>
                <a:gd name="T83" fmla="*/ 2 h 133"/>
                <a:gd name="T84" fmla="*/ 43 w 142"/>
                <a:gd name="T85" fmla="*/ 2 h 133"/>
                <a:gd name="T86" fmla="*/ 37 w 142"/>
                <a:gd name="T87" fmla="*/ 0 h 133"/>
                <a:gd name="T88" fmla="*/ 30 w 142"/>
                <a:gd name="T89" fmla="*/ 0 h 133"/>
                <a:gd name="T90" fmla="*/ 24 w 142"/>
                <a:gd name="T91" fmla="*/ 0 h 133"/>
                <a:gd name="T92" fmla="*/ 17 w 142"/>
                <a:gd name="T93" fmla="*/ 0 h 133"/>
                <a:gd name="T94" fmla="*/ 11 w 142"/>
                <a:gd name="T95" fmla="*/ 0 h 133"/>
                <a:gd name="T96" fmla="*/ 5 w 142"/>
                <a:gd name="T97" fmla="*/ 0 h 133"/>
                <a:gd name="T98" fmla="*/ 0 w 142"/>
                <a:gd name="T99" fmla="*/ 133 h 133"/>
                <a:gd name="T100" fmla="*/ 0 w 142"/>
                <a:gd name="T101" fmla="*/ 133 h 133"/>
                <a:gd name="T102" fmla="*/ 0 w 142"/>
                <a:gd name="T103" fmla="*/ 0 h 133"/>
                <a:gd name="T104" fmla="*/ 142 w 142"/>
                <a:gd name="T10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T102" t="T103" r="T104" b="T105"/>
              <a:pathLst>
                <a:path w="142" h="133">
                  <a:moveTo>
                    <a:pt x="0" y="133"/>
                  </a:moveTo>
                  <a:lnTo>
                    <a:pt x="7" y="131"/>
                  </a:lnTo>
                  <a:lnTo>
                    <a:pt x="15" y="131"/>
                  </a:lnTo>
                  <a:lnTo>
                    <a:pt x="22" y="131"/>
                  </a:lnTo>
                  <a:lnTo>
                    <a:pt x="28" y="131"/>
                  </a:lnTo>
                  <a:lnTo>
                    <a:pt x="35" y="129"/>
                  </a:lnTo>
                  <a:lnTo>
                    <a:pt x="41" y="129"/>
                  </a:lnTo>
                  <a:lnTo>
                    <a:pt x="47" y="127"/>
                  </a:lnTo>
                  <a:lnTo>
                    <a:pt x="56" y="127"/>
                  </a:lnTo>
                  <a:lnTo>
                    <a:pt x="60" y="125"/>
                  </a:lnTo>
                  <a:lnTo>
                    <a:pt x="67" y="123"/>
                  </a:lnTo>
                  <a:lnTo>
                    <a:pt x="73" y="123"/>
                  </a:lnTo>
                  <a:lnTo>
                    <a:pt x="80" y="121"/>
                  </a:lnTo>
                  <a:lnTo>
                    <a:pt x="84" y="118"/>
                  </a:lnTo>
                  <a:lnTo>
                    <a:pt x="88" y="116"/>
                  </a:lnTo>
                  <a:lnTo>
                    <a:pt x="95" y="114"/>
                  </a:lnTo>
                  <a:lnTo>
                    <a:pt x="101" y="114"/>
                  </a:lnTo>
                  <a:lnTo>
                    <a:pt x="108" y="108"/>
                  </a:lnTo>
                  <a:lnTo>
                    <a:pt x="116" y="103"/>
                  </a:lnTo>
                  <a:lnTo>
                    <a:pt x="125" y="97"/>
                  </a:lnTo>
                  <a:lnTo>
                    <a:pt x="131" y="93"/>
                  </a:lnTo>
                  <a:lnTo>
                    <a:pt x="136" y="86"/>
                  </a:lnTo>
                  <a:lnTo>
                    <a:pt x="140" y="80"/>
                  </a:lnTo>
                  <a:lnTo>
                    <a:pt x="142" y="73"/>
                  </a:lnTo>
                  <a:lnTo>
                    <a:pt x="142" y="67"/>
                  </a:lnTo>
                  <a:lnTo>
                    <a:pt x="142" y="58"/>
                  </a:lnTo>
                  <a:lnTo>
                    <a:pt x="140" y="52"/>
                  </a:lnTo>
                  <a:lnTo>
                    <a:pt x="136" y="45"/>
                  </a:lnTo>
                  <a:lnTo>
                    <a:pt x="131" y="41"/>
                  </a:lnTo>
                  <a:lnTo>
                    <a:pt x="125" y="35"/>
                  </a:lnTo>
                  <a:lnTo>
                    <a:pt x="118" y="28"/>
                  </a:lnTo>
                  <a:lnTo>
                    <a:pt x="110" y="24"/>
                  </a:lnTo>
                  <a:lnTo>
                    <a:pt x="101" y="20"/>
                  </a:lnTo>
                  <a:lnTo>
                    <a:pt x="95" y="15"/>
                  </a:lnTo>
                  <a:lnTo>
                    <a:pt x="90" y="13"/>
                  </a:lnTo>
                  <a:lnTo>
                    <a:pt x="84" y="11"/>
                  </a:lnTo>
                  <a:lnTo>
                    <a:pt x="80" y="11"/>
                  </a:lnTo>
                  <a:lnTo>
                    <a:pt x="73" y="7"/>
                  </a:lnTo>
                  <a:lnTo>
                    <a:pt x="69" y="7"/>
                  </a:lnTo>
                  <a:lnTo>
                    <a:pt x="63" y="5"/>
                  </a:lnTo>
                  <a:lnTo>
                    <a:pt x="56" y="5"/>
                  </a:lnTo>
                  <a:lnTo>
                    <a:pt x="50" y="2"/>
                  </a:lnTo>
                  <a:lnTo>
                    <a:pt x="43" y="2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>
              <a:off x="726" y="2275"/>
              <a:ext cx="173" cy="204"/>
            </a:xfrm>
            <a:custGeom>
              <a:avLst/>
              <a:gdLst>
                <a:gd name="T0" fmla="*/ 21 w 107"/>
                <a:gd name="T1" fmla="*/ 0 h 126"/>
                <a:gd name="T2" fmla="*/ 0 w 107"/>
                <a:gd name="T3" fmla="*/ 126 h 126"/>
                <a:gd name="T4" fmla="*/ 4 w 107"/>
                <a:gd name="T5" fmla="*/ 124 h 126"/>
                <a:gd name="T6" fmla="*/ 6 w 107"/>
                <a:gd name="T7" fmla="*/ 124 h 126"/>
                <a:gd name="T8" fmla="*/ 12 w 107"/>
                <a:gd name="T9" fmla="*/ 122 h 126"/>
                <a:gd name="T10" fmla="*/ 19 w 107"/>
                <a:gd name="T11" fmla="*/ 122 h 126"/>
                <a:gd name="T12" fmla="*/ 25 w 107"/>
                <a:gd name="T13" fmla="*/ 120 h 126"/>
                <a:gd name="T14" fmla="*/ 34 w 107"/>
                <a:gd name="T15" fmla="*/ 118 h 126"/>
                <a:gd name="T16" fmla="*/ 43 w 107"/>
                <a:gd name="T17" fmla="*/ 116 h 126"/>
                <a:gd name="T18" fmla="*/ 51 w 107"/>
                <a:gd name="T19" fmla="*/ 111 h 126"/>
                <a:gd name="T20" fmla="*/ 60 w 107"/>
                <a:gd name="T21" fmla="*/ 109 h 126"/>
                <a:gd name="T22" fmla="*/ 68 w 107"/>
                <a:gd name="T23" fmla="*/ 105 h 126"/>
                <a:gd name="T24" fmla="*/ 79 w 107"/>
                <a:gd name="T25" fmla="*/ 101 h 126"/>
                <a:gd name="T26" fmla="*/ 86 w 107"/>
                <a:gd name="T27" fmla="*/ 96 h 126"/>
                <a:gd name="T28" fmla="*/ 92 w 107"/>
                <a:gd name="T29" fmla="*/ 90 h 126"/>
                <a:gd name="T30" fmla="*/ 98 w 107"/>
                <a:gd name="T31" fmla="*/ 86 h 126"/>
                <a:gd name="T32" fmla="*/ 103 w 107"/>
                <a:gd name="T33" fmla="*/ 79 h 126"/>
                <a:gd name="T34" fmla="*/ 107 w 107"/>
                <a:gd name="T35" fmla="*/ 71 h 126"/>
                <a:gd name="T36" fmla="*/ 107 w 107"/>
                <a:gd name="T37" fmla="*/ 64 h 126"/>
                <a:gd name="T38" fmla="*/ 107 w 107"/>
                <a:gd name="T39" fmla="*/ 58 h 126"/>
                <a:gd name="T40" fmla="*/ 107 w 107"/>
                <a:gd name="T41" fmla="*/ 53 h 126"/>
                <a:gd name="T42" fmla="*/ 103 w 107"/>
                <a:gd name="T43" fmla="*/ 47 h 126"/>
                <a:gd name="T44" fmla="*/ 101 w 107"/>
                <a:gd name="T45" fmla="*/ 41 h 126"/>
                <a:gd name="T46" fmla="*/ 96 w 107"/>
                <a:gd name="T47" fmla="*/ 36 h 126"/>
                <a:gd name="T48" fmla="*/ 94 w 107"/>
                <a:gd name="T49" fmla="*/ 32 h 126"/>
                <a:gd name="T50" fmla="*/ 88 w 107"/>
                <a:gd name="T51" fmla="*/ 25 h 126"/>
                <a:gd name="T52" fmla="*/ 81 w 107"/>
                <a:gd name="T53" fmla="*/ 21 h 126"/>
                <a:gd name="T54" fmla="*/ 77 w 107"/>
                <a:gd name="T55" fmla="*/ 17 h 126"/>
                <a:gd name="T56" fmla="*/ 73 w 107"/>
                <a:gd name="T57" fmla="*/ 15 h 126"/>
                <a:gd name="T58" fmla="*/ 68 w 107"/>
                <a:gd name="T59" fmla="*/ 13 h 126"/>
                <a:gd name="T60" fmla="*/ 64 w 107"/>
                <a:gd name="T61" fmla="*/ 10 h 126"/>
                <a:gd name="T62" fmla="*/ 60 w 107"/>
                <a:gd name="T63" fmla="*/ 8 h 126"/>
                <a:gd name="T64" fmla="*/ 58 w 107"/>
                <a:gd name="T65" fmla="*/ 8 h 126"/>
                <a:gd name="T66" fmla="*/ 51 w 107"/>
                <a:gd name="T67" fmla="*/ 6 h 126"/>
                <a:gd name="T68" fmla="*/ 45 w 107"/>
                <a:gd name="T69" fmla="*/ 4 h 126"/>
                <a:gd name="T70" fmla="*/ 38 w 107"/>
                <a:gd name="T71" fmla="*/ 2 h 126"/>
                <a:gd name="T72" fmla="*/ 34 w 107"/>
                <a:gd name="T73" fmla="*/ 0 h 126"/>
                <a:gd name="T74" fmla="*/ 28 w 107"/>
                <a:gd name="T75" fmla="*/ 0 h 126"/>
                <a:gd name="T76" fmla="*/ 23 w 107"/>
                <a:gd name="T77" fmla="*/ 0 h 126"/>
                <a:gd name="T78" fmla="*/ 21 w 107"/>
                <a:gd name="T79" fmla="*/ 0 h 126"/>
                <a:gd name="T80" fmla="*/ 21 w 107"/>
                <a:gd name="T81" fmla="*/ 0 h 126"/>
                <a:gd name="T82" fmla="*/ 0 w 107"/>
                <a:gd name="T83" fmla="*/ 0 h 126"/>
                <a:gd name="T84" fmla="*/ 107 w 107"/>
                <a:gd name="T8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T82" t="T83" r="T84" b="T85"/>
              <a:pathLst>
                <a:path w="107" h="126">
                  <a:moveTo>
                    <a:pt x="21" y="0"/>
                  </a:moveTo>
                  <a:lnTo>
                    <a:pt x="0" y="126"/>
                  </a:lnTo>
                  <a:lnTo>
                    <a:pt x="4" y="124"/>
                  </a:lnTo>
                  <a:lnTo>
                    <a:pt x="6" y="124"/>
                  </a:lnTo>
                  <a:lnTo>
                    <a:pt x="12" y="122"/>
                  </a:lnTo>
                  <a:lnTo>
                    <a:pt x="19" y="122"/>
                  </a:lnTo>
                  <a:lnTo>
                    <a:pt x="25" y="120"/>
                  </a:lnTo>
                  <a:lnTo>
                    <a:pt x="34" y="118"/>
                  </a:lnTo>
                  <a:lnTo>
                    <a:pt x="43" y="116"/>
                  </a:lnTo>
                  <a:lnTo>
                    <a:pt x="51" y="111"/>
                  </a:lnTo>
                  <a:lnTo>
                    <a:pt x="60" y="109"/>
                  </a:lnTo>
                  <a:lnTo>
                    <a:pt x="68" y="105"/>
                  </a:lnTo>
                  <a:lnTo>
                    <a:pt x="79" y="101"/>
                  </a:lnTo>
                  <a:lnTo>
                    <a:pt x="86" y="96"/>
                  </a:lnTo>
                  <a:lnTo>
                    <a:pt x="92" y="90"/>
                  </a:lnTo>
                  <a:lnTo>
                    <a:pt x="98" y="86"/>
                  </a:lnTo>
                  <a:lnTo>
                    <a:pt x="103" y="79"/>
                  </a:lnTo>
                  <a:lnTo>
                    <a:pt x="107" y="71"/>
                  </a:lnTo>
                  <a:lnTo>
                    <a:pt x="107" y="64"/>
                  </a:lnTo>
                  <a:lnTo>
                    <a:pt x="107" y="58"/>
                  </a:lnTo>
                  <a:lnTo>
                    <a:pt x="107" y="53"/>
                  </a:lnTo>
                  <a:lnTo>
                    <a:pt x="103" y="47"/>
                  </a:lnTo>
                  <a:lnTo>
                    <a:pt x="101" y="41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88" y="25"/>
                  </a:lnTo>
                  <a:lnTo>
                    <a:pt x="81" y="21"/>
                  </a:lnTo>
                  <a:lnTo>
                    <a:pt x="77" y="17"/>
                  </a:lnTo>
                  <a:lnTo>
                    <a:pt x="73" y="15"/>
                  </a:lnTo>
                  <a:lnTo>
                    <a:pt x="68" y="13"/>
                  </a:lnTo>
                  <a:lnTo>
                    <a:pt x="64" y="10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1" y="6"/>
                  </a:lnTo>
                  <a:lnTo>
                    <a:pt x="45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>
              <a:off x="1683" y="2264"/>
              <a:ext cx="671" cy="666"/>
            </a:xfrm>
            <a:custGeom>
              <a:avLst/>
              <a:gdLst>
                <a:gd name="T0" fmla="*/ 411 w 413"/>
                <a:gd name="T1" fmla="*/ 408 h 410"/>
                <a:gd name="T2" fmla="*/ 389 w 413"/>
                <a:gd name="T3" fmla="*/ 408 h 410"/>
                <a:gd name="T4" fmla="*/ 359 w 413"/>
                <a:gd name="T5" fmla="*/ 408 h 410"/>
                <a:gd name="T6" fmla="*/ 337 w 413"/>
                <a:gd name="T7" fmla="*/ 408 h 410"/>
                <a:gd name="T8" fmla="*/ 314 w 413"/>
                <a:gd name="T9" fmla="*/ 408 h 410"/>
                <a:gd name="T10" fmla="*/ 288 w 413"/>
                <a:gd name="T11" fmla="*/ 408 h 410"/>
                <a:gd name="T12" fmla="*/ 262 w 413"/>
                <a:gd name="T13" fmla="*/ 410 h 410"/>
                <a:gd name="T14" fmla="*/ 237 w 413"/>
                <a:gd name="T15" fmla="*/ 410 h 410"/>
                <a:gd name="T16" fmla="*/ 211 w 413"/>
                <a:gd name="T17" fmla="*/ 410 h 410"/>
                <a:gd name="T18" fmla="*/ 187 w 413"/>
                <a:gd name="T19" fmla="*/ 410 h 410"/>
                <a:gd name="T20" fmla="*/ 166 w 413"/>
                <a:gd name="T21" fmla="*/ 410 h 410"/>
                <a:gd name="T22" fmla="*/ 140 w 413"/>
                <a:gd name="T23" fmla="*/ 410 h 410"/>
                <a:gd name="T24" fmla="*/ 123 w 413"/>
                <a:gd name="T25" fmla="*/ 410 h 410"/>
                <a:gd name="T26" fmla="*/ 101 w 413"/>
                <a:gd name="T27" fmla="*/ 395 h 410"/>
                <a:gd name="T28" fmla="*/ 82 w 413"/>
                <a:gd name="T29" fmla="*/ 374 h 410"/>
                <a:gd name="T30" fmla="*/ 63 w 413"/>
                <a:gd name="T31" fmla="*/ 346 h 410"/>
                <a:gd name="T32" fmla="*/ 43 w 413"/>
                <a:gd name="T33" fmla="*/ 312 h 410"/>
                <a:gd name="T34" fmla="*/ 24 w 413"/>
                <a:gd name="T35" fmla="*/ 277 h 410"/>
                <a:gd name="T36" fmla="*/ 11 w 413"/>
                <a:gd name="T37" fmla="*/ 241 h 410"/>
                <a:gd name="T38" fmla="*/ 2 w 413"/>
                <a:gd name="T39" fmla="*/ 206 h 410"/>
                <a:gd name="T40" fmla="*/ 0 w 413"/>
                <a:gd name="T41" fmla="*/ 176 h 410"/>
                <a:gd name="T42" fmla="*/ 2 w 413"/>
                <a:gd name="T43" fmla="*/ 144 h 410"/>
                <a:gd name="T44" fmla="*/ 2 w 413"/>
                <a:gd name="T45" fmla="*/ 112 h 410"/>
                <a:gd name="T46" fmla="*/ 7 w 413"/>
                <a:gd name="T47" fmla="*/ 82 h 410"/>
                <a:gd name="T48" fmla="*/ 11 w 413"/>
                <a:gd name="T49" fmla="*/ 52 h 410"/>
                <a:gd name="T50" fmla="*/ 15 w 413"/>
                <a:gd name="T51" fmla="*/ 28 h 410"/>
                <a:gd name="T52" fmla="*/ 17 w 413"/>
                <a:gd name="T53" fmla="*/ 2 h 410"/>
                <a:gd name="T54" fmla="*/ 32 w 413"/>
                <a:gd name="T55" fmla="*/ 2 h 410"/>
                <a:gd name="T56" fmla="*/ 30 w 413"/>
                <a:gd name="T57" fmla="*/ 20 h 410"/>
                <a:gd name="T58" fmla="*/ 26 w 413"/>
                <a:gd name="T59" fmla="*/ 43 h 410"/>
                <a:gd name="T60" fmla="*/ 22 w 413"/>
                <a:gd name="T61" fmla="*/ 73 h 410"/>
                <a:gd name="T62" fmla="*/ 20 w 413"/>
                <a:gd name="T63" fmla="*/ 108 h 410"/>
                <a:gd name="T64" fmla="*/ 15 w 413"/>
                <a:gd name="T65" fmla="*/ 142 h 410"/>
                <a:gd name="T66" fmla="*/ 15 w 413"/>
                <a:gd name="T67" fmla="*/ 172 h 410"/>
                <a:gd name="T68" fmla="*/ 15 w 413"/>
                <a:gd name="T69" fmla="*/ 200 h 410"/>
                <a:gd name="T70" fmla="*/ 20 w 413"/>
                <a:gd name="T71" fmla="*/ 219 h 410"/>
                <a:gd name="T72" fmla="*/ 28 w 413"/>
                <a:gd name="T73" fmla="*/ 247 h 410"/>
                <a:gd name="T74" fmla="*/ 41 w 413"/>
                <a:gd name="T75" fmla="*/ 275 h 410"/>
                <a:gd name="T76" fmla="*/ 58 w 413"/>
                <a:gd name="T77" fmla="*/ 305 h 410"/>
                <a:gd name="T78" fmla="*/ 75 w 413"/>
                <a:gd name="T79" fmla="*/ 333 h 410"/>
                <a:gd name="T80" fmla="*/ 93 w 413"/>
                <a:gd name="T81" fmla="*/ 359 h 410"/>
                <a:gd name="T82" fmla="*/ 108 w 413"/>
                <a:gd name="T83" fmla="*/ 376 h 410"/>
                <a:gd name="T84" fmla="*/ 127 w 413"/>
                <a:gd name="T85" fmla="*/ 391 h 410"/>
                <a:gd name="T86" fmla="*/ 151 w 413"/>
                <a:gd name="T87" fmla="*/ 391 h 410"/>
                <a:gd name="T88" fmla="*/ 172 w 413"/>
                <a:gd name="T89" fmla="*/ 393 h 410"/>
                <a:gd name="T90" fmla="*/ 194 w 413"/>
                <a:gd name="T91" fmla="*/ 393 h 410"/>
                <a:gd name="T92" fmla="*/ 215 w 413"/>
                <a:gd name="T93" fmla="*/ 393 h 410"/>
                <a:gd name="T94" fmla="*/ 239 w 413"/>
                <a:gd name="T95" fmla="*/ 393 h 410"/>
                <a:gd name="T96" fmla="*/ 264 w 413"/>
                <a:gd name="T97" fmla="*/ 393 h 410"/>
                <a:gd name="T98" fmla="*/ 288 w 413"/>
                <a:gd name="T99" fmla="*/ 393 h 410"/>
                <a:gd name="T100" fmla="*/ 312 w 413"/>
                <a:gd name="T101" fmla="*/ 393 h 410"/>
                <a:gd name="T102" fmla="*/ 335 w 413"/>
                <a:gd name="T103" fmla="*/ 393 h 410"/>
                <a:gd name="T104" fmla="*/ 355 w 413"/>
                <a:gd name="T105" fmla="*/ 393 h 410"/>
                <a:gd name="T106" fmla="*/ 383 w 413"/>
                <a:gd name="T107" fmla="*/ 391 h 410"/>
                <a:gd name="T108" fmla="*/ 398 w 413"/>
                <a:gd name="T109" fmla="*/ 391 h 410"/>
                <a:gd name="T110" fmla="*/ 413 w 413"/>
                <a:gd name="T111" fmla="*/ 24 h 410"/>
                <a:gd name="T112" fmla="*/ 0 w 413"/>
                <a:gd name="T113" fmla="*/ 0 h 410"/>
                <a:gd name="T114" fmla="*/ 413 w 413"/>
                <a:gd name="T1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T112" t="T113" r="T114" b="T115"/>
              <a:pathLst>
                <a:path w="413" h="410">
                  <a:moveTo>
                    <a:pt x="413" y="24"/>
                  </a:moveTo>
                  <a:lnTo>
                    <a:pt x="413" y="408"/>
                  </a:lnTo>
                  <a:lnTo>
                    <a:pt x="411" y="408"/>
                  </a:lnTo>
                  <a:lnTo>
                    <a:pt x="406" y="408"/>
                  </a:lnTo>
                  <a:lnTo>
                    <a:pt x="402" y="408"/>
                  </a:lnTo>
                  <a:lnTo>
                    <a:pt x="395" y="408"/>
                  </a:lnTo>
                  <a:lnTo>
                    <a:pt x="389" y="408"/>
                  </a:lnTo>
                  <a:lnTo>
                    <a:pt x="380" y="408"/>
                  </a:lnTo>
                  <a:lnTo>
                    <a:pt x="372" y="408"/>
                  </a:lnTo>
                  <a:lnTo>
                    <a:pt x="365" y="408"/>
                  </a:lnTo>
                  <a:lnTo>
                    <a:pt x="359" y="408"/>
                  </a:lnTo>
                  <a:lnTo>
                    <a:pt x="355" y="408"/>
                  </a:lnTo>
                  <a:lnTo>
                    <a:pt x="350" y="408"/>
                  </a:lnTo>
                  <a:lnTo>
                    <a:pt x="344" y="408"/>
                  </a:lnTo>
                  <a:lnTo>
                    <a:pt x="337" y="408"/>
                  </a:lnTo>
                  <a:lnTo>
                    <a:pt x="331" y="408"/>
                  </a:lnTo>
                  <a:lnTo>
                    <a:pt x="327" y="408"/>
                  </a:lnTo>
                  <a:lnTo>
                    <a:pt x="320" y="408"/>
                  </a:lnTo>
                  <a:lnTo>
                    <a:pt x="314" y="408"/>
                  </a:lnTo>
                  <a:lnTo>
                    <a:pt x="307" y="408"/>
                  </a:lnTo>
                  <a:lnTo>
                    <a:pt x="301" y="408"/>
                  </a:lnTo>
                  <a:lnTo>
                    <a:pt x="295" y="408"/>
                  </a:lnTo>
                  <a:lnTo>
                    <a:pt x="288" y="408"/>
                  </a:lnTo>
                  <a:lnTo>
                    <a:pt x="282" y="408"/>
                  </a:lnTo>
                  <a:lnTo>
                    <a:pt x="275" y="410"/>
                  </a:lnTo>
                  <a:lnTo>
                    <a:pt x="269" y="410"/>
                  </a:lnTo>
                  <a:lnTo>
                    <a:pt x="262" y="410"/>
                  </a:lnTo>
                  <a:lnTo>
                    <a:pt x="254" y="410"/>
                  </a:lnTo>
                  <a:lnTo>
                    <a:pt x="249" y="410"/>
                  </a:lnTo>
                  <a:lnTo>
                    <a:pt x="241" y="410"/>
                  </a:lnTo>
                  <a:lnTo>
                    <a:pt x="237" y="410"/>
                  </a:lnTo>
                  <a:lnTo>
                    <a:pt x="230" y="410"/>
                  </a:lnTo>
                  <a:lnTo>
                    <a:pt x="224" y="410"/>
                  </a:lnTo>
                  <a:lnTo>
                    <a:pt x="217" y="410"/>
                  </a:lnTo>
                  <a:lnTo>
                    <a:pt x="211" y="410"/>
                  </a:lnTo>
                  <a:lnTo>
                    <a:pt x="204" y="410"/>
                  </a:lnTo>
                  <a:lnTo>
                    <a:pt x="198" y="410"/>
                  </a:lnTo>
                  <a:lnTo>
                    <a:pt x="194" y="410"/>
                  </a:lnTo>
                  <a:lnTo>
                    <a:pt x="187" y="410"/>
                  </a:lnTo>
                  <a:lnTo>
                    <a:pt x="181" y="410"/>
                  </a:lnTo>
                  <a:lnTo>
                    <a:pt x="176" y="410"/>
                  </a:lnTo>
                  <a:lnTo>
                    <a:pt x="170" y="410"/>
                  </a:lnTo>
                  <a:lnTo>
                    <a:pt x="166" y="410"/>
                  </a:lnTo>
                  <a:lnTo>
                    <a:pt x="159" y="410"/>
                  </a:lnTo>
                  <a:lnTo>
                    <a:pt x="157" y="410"/>
                  </a:lnTo>
                  <a:lnTo>
                    <a:pt x="148" y="410"/>
                  </a:lnTo>
                  <a:lnTo>
                    <a:pt x="140" y="410"/>
                  </a:lnTo>
                  <a:lnTo>
                    <a:pt x="133" y="410"/>
                  </a:lnTo>
                  <a:lnTo>
                    <a:pt x="127" y="410"/>
                  </a:lnTo>
                  <a:lnTo>
                    <a:pt x="125" y="410"/>
                  </a:lnTo>
                  <a:lnTo>
                    <a:pt x="123" y="410"/>
                  </a:lnTo>
                  <a:lnTo>
                    <a:pt x="116" y="408"/>
                  </a:lnTo>
                  <a:lnTo>
                    <a:pt x="110" y="404"/>
                  </a:lnTo>
                  <a:lnTo>
                    <a:pt x="105" y="400"/>
                  </a:lnTo>
                  <a:lnTo>
                    <a:pt x="101" y="395"/>
                  </a:lnTo>
                  <a:lnTo>
                    <a:pt x="97" y="391"/>
                  </a:lnTo>
                  <a:lnTo>
                    <a:pt x="93" y="387"/>
                  </a:lnTo>
                  <a:lnTo>
                    <a:pt x="86" y="378"/>
                  </a:lnTo>
                  <a:lnTo>
                    <a:pt x="82" y="374"/>
                  </a:lnTo>
                  <a:lnTo>
                    <a:pt x="78" y="367"/>
                  </a:lnTo>
                  <a:lnTo>
                    <a:pt x="73" y="361"/>
                  </a:lnTo>
                  <a:lnTo>
                    <a:pt x="67" y="352"/>
                  </a:lnTo>
                  <a:lnTo>
                    <a:pt x="63" y="346"/>
                  </a:lnTo>
                  <a:lnTo>
                    <a:pt x="58" y="337"/>
                  </a:lnTo>
                  <a:lnTo>
                    <a:pt x="54" y="331"/>
                  </a:lnTo>
                  <a:lnTo>
                    <a:pt x="47" y="320"/>
                  </a:lnTo>
                  <a:lnTo>
                    <a:pt x="43" y="312"/>
                  </a:lnTo>
                  <a:lnTo>
                    <a:pt x="39" y="303"/>
                  </a:lnTo>
                  <a:lnTo>
                    <a:pt x="35" y="294"/>
                  </a:lnTo>
                  <a:lnTo>
                    <a:pt x="28" y="286"/>
                  </a:lnTo>
                  <a:lnTo>
                    <a:pt x="24" y="277"/>
                  </a:lnTo>
                  <a:lnTo>
                    <a:pt x="20" y="269"/>
                  </a:lnTo>
                  <a:lnTo>
                    <a:pt x="17" y="260"/>
                  </a:lnTo>
                  <a:lnTo>
                    <a:pt x="13" y="249"/>
                  </a:lnTo>
                  <a:lnTo>
                    <a:pt x="11" y="241"/>
                  </a:lnTo>
                  <a:lnTo>
                    <a:pt x="9" y="232"/>
                  </a:lnTo>
                  <a:lnTo>
                    <a:pt x="7" y="224"/>
                  </a:lnTo>
                  <a:lnTo>
                    <a:pt x="2" y="215"/>
                  </a:lnTo>
                  <a:lnTo>
                    <a:pt x="2" y="206"/>
                  </a:lnTo>
                  <a:lnTo>
                    <a:pt x="2" y="200"/>
                  </a:lnTo>
                  <a:lnTo>
                    <a:pt x="2" y="191"/>
                  </a:lnTo>
                  <a:lnTo>
                    <a:pt x="0" y="183"/>
                  </a:lnTo>
                  <a:lnTo>
                    <a:pt x="0" y="176"/>
                  </a:lnTo>
                  <a:lnTo>
                    <a:pt x="0" y="168"/>
                  </a:lnTo>
                  <a:lnTo>
                    <a:pt x="0" y="161"/>
                  </a:lnTo>
                  <a:lnTo>
                    <a:pt x="0" y="153"/>
                  </a:lnTo>
                  <a:lnTo>
                    <a:pt x="2" y="144"/>
                  </a:lnTo>
                  <a:lnTo>
                    <a:pt x="2" y="136"/>
                  </a:lnTo>
                  <a:lnTo>
                    <a:pt x="2" y="129"/>
                  </a:lnTo>
                  <a:lnTo>
                    <a:pt x="2" y="121"/>
                  </a:lnTo>
                  <a:lnTo>
                    <a:pt x="2" y="112"/>
                  </a:lnTo>
                  <a:lnTo>
                    <a:pt x="5" y="103"/>
                  </a:lnTo>
                  <a:lnTo>
                    <a:pt x="5" y="97"/>
                  </a:lnTo>
                  <a:lnTo>
                    <a:pt x="7" y="88"/>
                  </a:lnTo>
                  <a:lnTo>
                    <a:pt x="7" y="82"/>
                  </a:lnTo>
                  <a:lnTo>
                    <a:pt x="7" y="73"/>
                  </a:lnTo>
                  <a:lnTo>
                    <a:pt x="9" y="67"/>
                  </a:lnTo>
                  <a:lnTo>
                    <a:pt x="9" y="58"/>
                  </a:lnTo>
                  <a:lnTo>
                    <a:pt x="11" y="52"/>
                  </a:lnTo>
                  <a:lnTo>
                    <a:pt x="11" y="43"/>
                  </a:lnTo>
                  <a:lnTo>
                    <a:pt x="13" y="39"/>
                  </a:lnTo>
                  <a:lnTo>
                    <a:pt x="13" y="32"/>
                  </a:lnTo>
                  <a:lnTo>
                    <a:pt x="15" y="28"/>
                  </a:lnTo>
                  <a:lnTo>
                    <a:pt x="15" y="22"/>
                  </a:lnTo>
                  <a:lnTo>
                    <a:pt x="15" y="17"/>
                  </a:lnTo>
                  <a:lnTo>
                    <a:pt x="17" y="9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35" y="0"/>
                  </a:lnTo>
                  <a:lnTo>
                    <a:pt x="32" y="2"/>
                  </a:lnTo>
                  <a:lnTo>
                    <a:pt x="32" y="7"/>
                  </a:lnTo>
                  <a:lnTo>
                    <a:pt x="30" y="9"/>
                  </a:lnTo>
                  <a:lnTo>
                    <a:pt x="30" y="15"/>
                  </a:lnTo>
                  <a:lnTo>
                    <a:pt x="30" y="20"/>
                  </a:lnTo>
                  <a:lnTo>
                    <a:pt x="30" y="24"/>
                  </a:lnTo>
                  <a:lnTo>
                    <a:pt x="28" y="30"/>
                  </a:lnTo>
                  <a:lnTo>
                    <a:pt x="28" y="37"/>
                  </a:lnTo>
                  <a:lnTo>
                    <a:pt x="26" y="43"/>
                  </a:lnTo>
                  <a:lnTo>
                    <a:pt x="26" y="52"/>
                  </a:lnTo>
                  <a:lnTo>
                    <a:pt x="24" y="58"/>
                  </a:lnTo>
                  <a:lnTo>
                    <a:pt x="24" y="65"/>
                  </a:lnTo>
                  <a:lnTo>
                    <a:pt x="22" y="73"/>
                  </a:lnTo>
                  <a:lnTo>
                    <a:pt x="22" y="82"/>
                  </a:lnTo>
                  <a:lnTo>
                    <a:pt x="22" y="90"/>
                  </a:lnTo>
                  <a:lnTo>
                    <a:pt x="20" y="99"/>
                  </a:lnTo>
                  <a:lnTo>
                    <a:pt x="20" y="108"/>
                  </a:lnTo>
                  <a:lnTo>
                    <a:pt x="17" y="116"/>
                  </a:lnTo>
                  <a:lnTo>
                    <a:pt x="17" y="125"/>
                  </a:lnTo>
                  <a:lnTo>
                    <a:pt x="17" y="133"/>
                  </a:lnTo>
                  <a:lnTo>
                    <a:pt x="15" y="142"/>
                  </a:lnTo>
                  <a:lnTo>
                    <a:pt x="15" y="151"/>
                  </a:lnTo>
                  <a:lnTo>
                    <a:pt x="15" y="157"/>
                  </a:lnTo>
                  <a:lnTo>
                    <a:pt x="15" y="166"/>
                  </a:lnTo>
                  <a:lnTo>
                    <a:pt x="15" y="172"/>
                  </a:lnTo>
                  <a:lnTo>
                    <a:pt x="15" y="181"/>
                  </a:lnTo>
                  <a:lnTo>
                    <a:pt x="15" y="187"/>
                  </a:lnTo>
                  <a:lnTo>
                    <a:pt x="15" y="194"/>
                  </a:lnTo>
                  <a:lnTo>
                    <a:pt x="15" y="200"/>
                  </a:lnTo>
                  <a:lnTo>
                    <a:pt x="17" y="204"/>
                  </a:lnTo>
                  <a:lnTo>
                    <a:pt x="17" y="209"/>
                  </a:lnTo>
                  <a:lnTo>
                    <a:pt x="17" y="215"/>
                  </a:lnTo>
                  <a:lnTo>
                    <a:pt x="20" y="219"/>
                  </a:lnTo>
                  <a:lnTo>
                    <a:pt x="22" y="228"/>
                  </a:lnTo>
                  <a:lnTo>
                    <a:pt x="24" y="232"/>
                  </a:lnTo>
                  <a:lnTo>
                    <a:pt x="26" y="241"/>
                  </a:lnTo>
                  <a:lnTo>
                    <a:pt x="28" y="247"/>
                  </a:lnTo>
                  <a:lnTo>
                    <a:pt x="32" y="254"/>
                  </a:lnTo>
                  <a:lnTo>
                    <a:pt x="35" y="260"/>
                  </a:lnTo>
                  <a:lnTo>
                    <a:pt x="39" y="269"/>
                  </a:lnTo>
                  <a:lnTo>
                    <a:pt x="41" y="275"/>
                  </a:lnTo>
                  <a:lnTo>
                    <a:pt x="47" y="284"/>
                  </a:lnTo>
                  <a:lnTo>
                    <a:pt x="50" y="290"/>
                  </a:lnTo>
                  <a:lnTo>
                    <a:pt x="54" y="299"/>
                  </a:lnTo>
                  <a:lnTo>
                    <a:pt x="58" y="305"/>
                  </a:lnTo>
                  <a:lnTo>
                    <a:pt x="63" y="314"/>
                  </a:lnTo>
                  <a:lnTo>
                    <a:pt x="67" y="320"/>
                  </a:lnTo>
                  <a:lnTo>
                    <a:pt x="71" y="327"/>
                  </a:lnTo>
                  <a:lnTo>
                    <a:pt x="75" y="333"/>
                  </a:lnTo>
                  <a:lnTo>
                    <a:pt x="80" y="340"/>
                  </a:lnTo>
                  <a:lnTo>
                    <a:pt x="84" y="346"/>
                  </a:lnTo>
                  <a:lnTo>
                    <a:pt x="88" y="352"/>
                  </a:lnTo>
                  <a:lnTo>
                    <a:pt x="93" y="359"/>
                  </a:lnTo>
                  <a:lnTo>
                    <a:pt x="99" y="363"/>
                  </a:lnTo>
                  <a:lnTo>
                    <a:pt x="101" y="367"/>
                  </a:lnTo>
                  <a:lnTo>
                    <a:pt x="105" y="374"/>
                  </a:lnTo>
                  <a:lnTo>
                    <a:pt x="108" y="376"/>
                  </a:lnTo>
                  <a:lnTo>
                    <a:pt x="112" y="380"/>
                  </a:lnTo>
                  <a:lnTo>
                    <a:pt x="118" y="387"/>
                  </a:lnTo>
                  <a:lnTo>
                    <a:pt x="125" y="391"/>
                  </a:lnTo>
                  <a:lnTo>
                    <a:pt x="127" y="391"/>
                  </a:lnTo>
                  <a:lnTo>
                    <a:pt x="131" y="391"/>
                  </a:lnTo>
                  <a:lnTo>
                    <a:pt x="136" y="391"/>
                  </a:lnTo>
                  <a:lnTo>
                    <a:pt x="144" y="391"/>
                  </a:lnTo>
                  <a:lnTo>
                    <a:pt x="151" y="391"/>
                  </a:lnTo>
                  <a:lnTo>
                    <a:pt x="157" y="393"/>
                  </a:lnTo>
                  <a:lnTo>
                    <a:pt x="161" y="393"/>
                  </a:lnTo>
                  <a:lnTo>
                    <a:pt x="168" y="393"/>
                  </a:lnTo>
                  <a:lnTo>
                    <a:pt x="172" y="393"/>
                  </a:lnTo>
                  <a:lnTo>
                    <a:pt x="176" y="393"/>
                  </a:lnTo>
                  <a:lnTo>
                    <a:pt x="183" y="393"/>
                  </a:lnTo>
                  <a:lnTo>
                    <a:pt x="187" y="393"/>
                  </a:lnTo>
                  <a:lnTo>
                    <a:pt x="194" y="393"/>
                  </a:lnTo>
                  <a:lnTo>
                    <a:pt x="198" y="393"/>
                  </a:lnTo>
                  <a:lnTo>
                    <a:pt x="202" y="393"/>
                  </a:lnTo>
                  <a:lnTo>
                    <a:pt x="209" y="393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6" y="393"/>
                  </a:lnTo>
                  <a:lnTo>
                    <a:pt x="234" y="393"/>
                  </a:lnTo>
                  <a:lnTo>
                    <a:pt x="239" y="393"/>
                  </a:lnTo>
                  <a:lnTo>
                    <a:pt x="245" y="393"/>
                  </a:lnTo>
                  <a:lnTo>
                    <a:pt x="252" y="393"/>
                  </a:lnTo>
                  <a:lnTo>
                    <a:pt x="258" y="393"/>
                  </a:lnTo>
                  <a:lnTo>
                    <a:pt x="264" y="393"/>
                  </a:lnTo>
                  <a:lnTo>
                    <a:pt x="271" y="395"/>
                  </a:lnTo>
                  <a:lnTo>
                    <a:pt x="275" y="393"/>
                  </a:lnTo>
                  <a:lnTo>
                    <a:pt x="282" y="393"/>
                  </a:lnTo>
                  <a:lnTo>
                    <a:pt x="288" y="393"/>
                  </a:lnTo>
                  <a:lnTo>
                    <a:pt x="295" y="393"/>
                  </a:lnTo>
                  <a:lnTo>
                    <a:pt x="299" y="393"/>
                  </a:lnTo>
                  <a:lnTo>
                    <a:pt x="307" y="393"/>
                  </a:lnTo>
                  <a:lnTo>
                    <a:pt x="312" y="393"/>
                  </a:lnTo>
                  <a:lnTo>
                    <a:pt x="318" y="393"/>
                  </a:lnTo>
                  <a:lnTo>
                    <a:pt x="322" y="393"/>
                  </a:lnTo>
                  <a:lnTo>
                    <a:pt x="329" y="393"/>
                  </a:lnTo>
                  <a:lnTo>
                    <a:pt x="335" y="393"/>
                  </a:lnTo>
                  <a:lnTo>
                    <a:pt x="340" y="393"/>
                  </a:lnTo>
                  <a:lnTo>
                    <a:pt x="344" y="393"/>
                  </a:lnTo>
                  <a:lnTo>
                    <a:pt x="350" y="393"/>
                  </a:lnTo>
                  <a:lnTo>
                    <a:pt x="355" y="393"/>
                  </a:lnTo>
                  <a:lnTo>
                    <a:pt x="359" y="393"/>
                  </a:lnTo>
                  <a:lnTo>
                    <a:pt x="368" y="391"/>
                  </a:lnTo>
                  <a:lnTo>
                    <a:pt x="376" y="391"/>
                  </a:lnTo>
                  <a:lnTo>
                    <a:pt x="383" y="391"/>
                  </a:lnTo>
                  <a:lnTo>
                    <a:pt x="389" y="391"/>
                  </a:lnTo>
                  <a:lnTo>
                    <a:pt x="393" y="391"/>
                  </a:lnTo>
                  <a:lnTo>
                    <a:pt x="395" y="391"/>
                  </a:lnTo>
                  <a:lnTo>
                    <a:pt x="398" y="391"/>
                  </a:lnTo>
                  <a:lnTo>
                    <a:pt x="400" y="391"/>
                  </a:lnTo>
                  <a:lnTo>
                    <a:pt x="400" y="24"/>
                  </a:lnTo>
                  <a:lnTo>
                    <a:pt x="413" y="24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>
              <a:off x="796" y="2097"/>
              <a:ext cx="148" cy="132"/>
            </a:xfrm>
            <a:custGeom>
              <a:avLst/>
              <a:gdLst>
                <a:gd name="T0" fmla="*/ 10 w 92"/>
                <a:gd name="T1" fmla="*/ 82 h 82"/>
                <a:gd name="T2" fmla="*/ 0 w 92"/>
                <a:gd name="T3" fmla="*/ 0 h 82"/>
                <a:gd name="T4" fmla="*/ 92 w 92"/>
                <a:gd name="T5" fmla="*/ 24 h 82"/>
                <a:gd name="T6" fmla="*/ 32 w 92"/>
                <a:gd name="T7" fmla="*/ 37 h 82"/>
                <a:gd name="T8" fmla="*/ 10 w 92"/>
                <a:gd name="T9" fmla="*/ 82 h 82"/>
                <a:gd name="T10" fmla="*/ 10 w 92"/>
                <a:gd name="T11" fmla="*/ 82 h 82"/>
                <a:gd name="T12" fmla="*/ 0 w 92"/>
                <a:gd name="T13" fmla="*/ 0 h 82"/>
                <a:gd name="T14" fmla="*/ 92 w 92"/>
                <a:gd name="T1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92" h="82">
                  <a:moveTo>
                    <a:pt x="10" y="82"/>
                  </a:moveTo>
                  <a:lnTo>
                    <a:pt x="0" y="0"/>
                  </a:lnTo>
                  <a:lnTo>
                    <a:pt x="92" y="24"/>
                  </a:lnTo>
                  <a:lnTo>
                    <a:pt x="32" y="37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799" y="2209"/>
              <a:ext cx="76" cy="20"/>
            </a:xfrm>
            <a:custGeom>
              <a:avLst/>
              <a:gdLst>
                <a:gd name="T0" fmla="*/ 0 w 47"/>
                <a:gd name="T1" fmla="*/ 13 h 13"/>
                <a:gd name="T2" fmla="*/ 47 w 47"/>
                <a:gd name="T3" fmla="*/ 13 h 13"/>
                <a:gd name="T4" fmla="*/ 47 w 47"/>
                <a:gd name="T5" fmla="*/ 0 h 13"/>
                <a:gd name="T6" fmla="*/ 0 w 47"/>
                <a:gd name="T7" fmla="*/ 0 h 13"/>
                <a:gd name="T8" fmla="*/ 0 w 47"/>
                <a:gd name="T9" fmla="*/ 13 h 13"/>
                <a:gd name="T10" fmla="*/ 0 w 47"/>
                <a:gd name="T11" fmla="*/ 13 h 13"/>
                <a:gd name="T12" fmla="*/ 0 w 47"/>
                <a:gd name="T13" fmla="*/ 0 h 13"/>
                <a:gd name="T14" fmla="*/ 47 w 47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7" h="13">
                  <a:moveTo>
                    <a:pt x="0" y="13"/>
                  </a:moveTo>
                  <a:lnTo>
                    <a:pt x="47" y="13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auto">
            <a:xfrm>
              <a:off x="3570" y="2890"/>
              <a:ext cx="121" cy="173"/>
            </a:xfrm>
            <a:custGeom>
              <a:avLst/>
              <a:gdLst>
                <a:gd name="T0" fmla="*/ 0 w 75"/>
                <a:gd name="T1" fmla="*/ 107 h 107"/>
                <a:gd name="T2" fmla="*/ 7 w 75"/>
                <a:gd name="T3" fmla="*/ 107 h 107"/>
                <a:gd name="T4" fmla="*/ 13 w 75"/>
                <a:gd name="T5" fmla="*/ 105 h 107"/>
                <a:gd name="T6" fmla="*/ 20 w 75"/>
                <a:gd name="T7" fmla="*/ 105 h 107"/>
                <a:gd name="T8" fmla="*/ 28 w 75"/>
                <a:gd name="T9" fmla="*/ 103 h 107"/>
                <a:gd name="T10" fmla="*/ 35 w 75"/>
                <a:gd name="T11" fmla="*/ 101 h 107"/>
                <a:gd name="T12" fmla="*/ 41 w 75"/>
                <a:gd name="T13" fmla="*/ 96 h 107"/>
                <a:gd name="T14" fmla="*/ 48 w 75"/>
                <a:gd name="T15" fmla="*/ 94 h 107"/>
                <a:gd name="T16" fmla="*/ 52 w 75"/>
                <a:gd name="T17" fmla="*/ 92 h 107"/>
                <a:gd name="T18" fmla="*/ 58 w 75"/>
                <a:gd name="T19" fmla="*/ 88 h 107"/>
                <a:gd name="T20" fmla="*/ 63 w 75"/>
                <a:gd name="T21" fmla="*/ 83 h 107"/>
                <a:gd name="T22" fmla="*/ 65 w 75"/>
                <a:gd name="T23" fmla="*/ 77 h 107"/>
                <a:gd name="T24" fmla="*/ 69 w 75"/>
                <a:gd name="T25" fmla="*/ 73 h 107"/>
                <a:gd name="T26" fmla="*/ 71 w 75"/>
                <a:gd name="T27" fmla="*/ 68 h 107"/>
                <a:gd name="T28" fmla="*/ 73 w 75"/>
                <a:gd name="T29" fmla="*/ 64 h 107"/>
                <a:gd name="T30" fmla="*/ 75 w 75"/>
                <a:gd name="T31" fmla="*/ 58 h 107"/>
                <a:gd name="T32" fmla="*/ 75 w 75"/>
                <a:gd name="T33" fmla="*/ 53 h 107"/>
                <a:gd name="T34" fmla="*/ 75 w 75"/>
                <a:gd name="T35" fmla="*/ 47 h 107"/>
                <a:gd name="T36" fmla="*/ 73 w 75"/>
                <a:gd name="T37" fmla="*/ 40 h 107"/>
                <a:gd name="T38" fmla="*/ 71 w 75"/>
                <a:gd name="T39" fmla="*/ 36 h 107"/>
                <a:gd name="T40" fmla="*/ 69 w 75"/>
                <a:gd name="T41" fmla="*/ 32 h 107"/>
                <a:gd name="T42" fmla="*/ 65 w 75"/>
                <a:gd name="T43" fmla="*/ 25 h 107"/>
                <a:gd name="T44" fmla="*/ 63 w 75"/>
                <a:gd name="T45" fmla="*/ 21 h 107"/>
                <a:gd name="T46" fmla="*/ 58 w 75"/>
                <a:gd name="T47" fmla="*/ 17 h 107"/>
                <a:gd name="T48" fmla="*/ 52 w 75"/>
                <a:gd name="T49" fmla="*/ 15 h 107"/>
                <a:gd name="T50" fmla="*/ 48 w 75"/>
                <a:gd name="T51" fmla="*/ 10 h 107"/>
                <a:gd name="T52" fmla="*/ 41 w 75"/>
                <a:gd name="T53" fmla="*/ 6 h 107"/>
                <a:gd name="T54" fmla="*/ 35 w 75"/>
                <a:gd name="T55" fmla="*/ 4 h 107"/>
                <a:gd name="T56" fmla="*/ 28 w 75"/>
                <a:gd name="T57" fmla="*/ 2 h 107"/>
                <a:gd name="T58" fmla="*/ 20 w 75"/>
                <a:gd name="T59" fmla="*/ 0 h 107"/>
                <a:gd name="T60" fmla="*/ 13 w 75"/>
                <a:gd name="T61" fmla="*/ 0 h 107"/>
                <a:gd name="T62" fmla="*/ 7 w 75"/>
                <a:gd name="T63" fmla="*/ 0 h 107"/>
                <a:gd name="T64" fmla="*/ 0 w 75"/>
                <a:gd name="T65" fmla="*/ 0 h 107"/>
                <a:gd name="T66" fmla="*/ 0 w 75"/>
                <a:gd name="T67" fmla="*/ 107 h 107"/>
                <a:gd name="T68" fmla="*/ 0 w 75"/>
                <a:gd name="T69" fmla="*/ 107 h 107"/>
                <a:gd name="T70" fmla="*/ 0 w 75"/>
                <a:gd name="T71" fmla="*/ 0 h 107"/>
                <a:gd name="T72" fmla="*/ 75 w 75"/>
                <a:gd name="T7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75" h="107">
                  <a:moveTo>
                    <a:pt x="0" y="107"/>
                  </a:moveTo>
                  <a:lnTo>
                    <a:pt x="7" y="107"/>
                  </a:lnTo>
                  <a:lnTo>
                    <a:pt x="13" y="105"/>
                  </a:lnTo>
                  <a:lnTo>
                    <a:pt x="20" y="105"/>
                  </a:lnTo>
                  <a:lnTo>
                    <a:pt x="28" y="103"/>
                  </a:lnTo>
                  <a:lnTo>
                    <a:pt x="35" y="101"/>
                  </a:lnTo>
                  <a:lnTo>
                    <a:pt x="41" y="96"/>
                  </a:lnTo>
                  <a:lnTo>
                    <a:pt x="48" y="94"/>
                  </a:lnTo>
                  <a:lnTo>
                    <a:pt x="52" y="92"/>
                  </a:lnTo>
                  <a:lnTo>
                    <a:pt x="58" y="88"/>
                  </a:lnTo>
                  <a:lnTo>
                    <a:pt x="63" y="83"/>
                  </a:lnTo>
                  <a:lnTo>
                    <a:pt x="65" y="77"/>
                  </a:lnTo>
                  <a:lnTo>
                    <a:pt x="69" y="73"/>
                  </a:lnTo>
                  <a:lnTo>
                    <a:pt x="71" y="68"/>
                  </a:lnTo>
                  <a:lnTo>
                    <a:pt x="73" y="64"/>
                  </a:lnTo>
                  <a:lnTo>
                    <a:pt x="75" y="58"/>
                  </a:lnTo>
                  <a:lnTo>
                    <a:pt x="75" y="53"/>
                  </a:lnTo>
                  <a:lnTo>
                    <a:pt x="75" y="47"/>
                  </a:lnTo>
                  <a:lnTo>
                    <a:pt x="73" y="40"/>
                  </a:lnTo>
                  <a:lnTo>
                    <a:pt x="71" y="36"/>
                  </a:lnTo>
                  <a:lnTo>
                    <a:pt x="69" y="32"/>
                  </a:lnTo>
                  <a:lnTo>
                    <a:pt x="65" y="25"/>
                  </a:lnTo>
                  <a:lnTo>
                    <a:pt x="63" y="21"/>
                  </a:lnTo>
                  <a:lnTo>
                    <a:pt x="58" y="17"/>
                  </a:lnTo>
                  <a:lnTo>
                    <a:pt x="52" y="15"/>
                  </a:lnTo>
                  <a:lnTo>
                    <a:pt x="48" y="10"/>
                  </a:lnTo>
                  <a:lnTo>
                    <a:pt x="41" y="6"/>
                  </a:lnTo>
                  <a:lnTo>
                    <a:pt x="35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auto">
            <a:xfrm>
              <a:off x="257" y="2824"/>
              <a:ext cx="93" cy="149"/>
            </a:xfrm>
            <a:custGeom>
              <a:avLst/>
              <a:gdLst>
                <a:gd name="T0" fmla="*/ 56 w 58"/>
                <a:gd name="T1" fmla="*/ 0 h 92"/>
                <a:gd name="T2" fmla="*/ 53 w 58"/>
                <a:gd name="T3" fmla="*/ 0 h 92"/>
                <a:gd name="T4" fmla="*/ 53 w 58"/>
                <a:gd name="T5" fmla="*/ 2 h 92"/>
                <a:gd name="T6" fmla="*/ 53 w 58"/>
                <a:gd name="T7" fmla="*/ 4 h 92"/>
                <a:gd name="T8" fmla="*/ 53 w 58"/>
                <a:gd name="T9" fmla="*/ 11 h 92"/>
                <a:gd name="T10" fmla="*/ 53 w 58"/>
                <a:gd name="T11" fmla="*/ 15 h 92"/>
                <a:gd name="T12" fmla="*/ 53 w 58"/>
                <a:gd name="T13" fmla="*/ 21 h 92"/>
                <a:gd name="T14" fmla="*/ 53 w 58"/>
                <a:gd name="T15" fmla="*/ 28 h 92"/>
                <a:gd name="T16" fmla="*/ 53 w 58"/>
                <a:gd name="T17" fmla="*/ 36 h 92"/>
                <a:gd name="T18" fmla="*/ 53 w 58"/>
                <a:gd name="T19" fmla="*/ 43 h 92"/>
                <a:gd name="T20" fmla="*/ 53 w 58"/>
                <a:gd name="T21" fmla="*/ 51 h 92"/>
                <a:gd name="T22" fmla="*/ 53 w 58"/>
                <a:gd name="T23" fmla="*/ 58 h 92"/>
                <a:gd name="T24" fmla="*/ 53 w 58"/>
                <a:gd name="T25" fmla="*/ 64 h 92"/>
                <a:gd name="T26" fmla="*/ 53 w 58"/>
                <a:gd name="T27" fmla="*/ 71 h 92"/>
                <a:gd name="T28" fmla="*/ 53 w 58"/>
                <a:gd name="T29" fmla="*/ 75 h 92"/>
                <a:gd name="T30" fmla="*/ 56 w 58"/>
                <a:gd name="T31" fmla="*/ 79 h 92"/>
                <a:gd name="T32" fmla="*/ 58 w 58"/>
                <a:gd name="T33" fmla="*/ 84 h 92"/>
                <a:gd name="T34" fmla="*/ 56 w 58"/>
                <a:gd name="T35" fmla="*/ 88 h 92"/>
                <a:gd name="T36" fmla="*/ 49 w 58"/>
                <a:gd name="T37" fmla="*/ 90 h 92"/>
                <a:gd name="T38" fmla="*/ 43 w 58"/>
                <a:gd name="T39" fmla="*/ 92 h 92"/>
                <a:gd name="T40" fmla="*/ 34 w 58"/>
                <a:gd name="T41" fmla="*/ 92 h 92"/>
                <a:gd name="T42" fmla="*/ 30 w 58"/>
                <a:gd name="T43" fmla="*/ 90 h 92"/>
                <a:gd name="T44" fmla="*/ 23 w 58"/>
                <a:gd name="T45" fmla="*/ 90 h 92"/>
                <a:gd name="T46" fmla="*/ 19 w 58"/>
                <a:gd name="T47" fmla="*/ 88 h 92"/>
                <a:gd name="T48" fmla="*/ 15 w 58"/>
                <a:gd name="T49" fmla="*/ 88 h 92"/>
                <a:gd name="T50" fmla="*/ 8 w 58"/>
                <a:gd name="T51" fmla="*/ 84 h 92"/>
                <a:gd name="T52" fmla="*/ 6 w 58"/>
                <a:gd name="T53" fmla="*/ 79 h 92"/>
                <a:gd name="T54" fmla="*/ 4 w 58"/>
                <a:gd name="T55" fmla="*/ 73 h 92"/>
                <a:gd name="T56" fmla="*/ 2 w 58"/>
                <a:gd name="T57" fmla="*/ 64 h 92"/>
                <a:gd name="T58" fmla="*/ 0 w 58"/>
                <a:gd name="T59" fmla="*/ 60 h 92"/>
                <a:gd name="T60" fmla="*/ 0 w 58"/>
                <a:gd name="T61" fmla="*/ 56 h 92"/>
                <a:gd name="T62" fmla="*/ 0 w 58"/>
                <a:gd name="T63" fmla="*/ 49 h 92"/>
                <a:gd name="T64" fmla="*/ 0 w 58"/>
                <a:gd name="T65" fmla="*/ 45 h 92"/>
                <a:gd name="T66" fmla="*/ 0 w 58"/>
                <a:gd name="T67" fmla="*/ 39 h 92"/>
                <a:gd name="T68" fmla="*/ 0 w 58"/>
                <a:gd name="T69" fmla="*/ 34 h 92"/>
                <a:gd name="T70" fmla="*/ 0 w 58"/>
                <a:gd name="T71" fmla="*/ 28 h 92"/>
                <a:gd name="T72" fmla="*/ 0 w 58"/>
                <a:gd name="T73" fmla="*/ 23 h 92"/>
                <a:gd name="T74" fmla="*/ 4 w 58"/>
                <a:gd name="T75" fmla="*/ 15 h 92"/>
                <a:gd name="T76" fmla="*/ 8 w 58"/>
                <a:gd name="T77" fmla="*/ 11 h 92"/>
                <a:gd name="T78" fmla="*/ 15 w 58"/>
                <a:gd name="T79" fmla="*/ 6 h 92"/>
                <a:gd name="T80" fmla="*/ 23 w 58"/>
                <a:gd name="T81" fmla="*/ 4 h 92"/>
                <a:gd name="T82" fmla="*/ 30 w 58"/>
                <a:gd name="T83" fmla="*/ 2 h 92"/>
                <a:gd name="T84" fmla="*/ 38 w 58"/>
                <a:gd name="T85" fmla="*/ 0 h 92"/>
                <a:gd name="T86" fmla="*/ 45 w 58"/>
                <a:gd name="T87" fmla="*/ 0 h 92"/>
                <a:gd name="T88" fmla="*/ 49 w 58"/>
                <a:gd name="T89" fmla="*/ 0 h 92"/>
                <a:gd name="T90" fmla="*/ 53 w 58"/>
                <a:gd name="T91" fmla="*/ 0 h 92"/>
                <a:gd name="T92" fmla="*/ 56 w 58"/>
                <a:gd name="T93" fmla="*/ 0 h 92"/>
                <a:gd name="T94" fmla="*/ 56 w 58"/>
                <a:gd name="T95" fmla="*/ 0 h 92"/>
                <a:gd name="T96" fmla="*/ 0 w 58"/>
                <a:gd name="T97" fmla="*/ 0 h 92"/>
                <a:gd name="T98" fmla="*/ 58 w 58"/>
                <a:gd name="T9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8" h="92">
                  <a:moveTo>
                    <a:pt x="56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53" y="4"/>
                  </a:lnTo>
                  <a:lnTo>
                    <a:pt x="53" y="11"/>
                  </a:lnTo>
                  <a:lnTo>
                    <a:pt x="53" y="15"/>
                  </a:lnTo>
                  <a:lnTo>
                    <a:pt x="53" y="21"/>
                  </a:lnTo>
                  <a:lnTo>
                    <a:pt x="53" y="28"/>
                  </a:lnTo>
                  <a:lnTo>
                    <a:pt x="53" y="36"/>
                  </a:lnTo>
                  <a:lnTo>
                    <a:pt x="53" y="43"/>
                  </a:lnTo>
                  <a:lnTo>
                    <a:pt x="53" y="51"/>
                  </a:lnTo>
                  <a:lnTo>
                    <a:pt x="53" y="58"/>
                  </a:lnTo>
                  <a:lnTo>
                    <a:pt x="53" y="64"/>
                  </a:lnTo>
                  <a:lnTo>
                    <a:pt x="53" y="71"/>
                  </a:lnTo>
                  <a:lnTo>
                    <a:pt x="53" y="75"/>
                  </a:lnTo>
                  <a:lnTo>
                    <a:pt x="56" y="79"/>
                  </a:lnTo>
                  <a:lnTo>
                    <a:pt x="58" y="84"/>
                  </a:lnTo>
                  <a:lnTo>
                    <a:pt x="56" y="88"/>
                  </a:lnTo>
                  <a:lnTo>
                    <a:pt x="49" y="90"/>
                  </a:lnTo>
                  <a:lnTo>
                    <a:pt x="43" y="92"/>
                  </a:lnTo>
                  <a:lnTo>
                    <a:pt x="34" y="92"/>
                  </a:lnTo>
                  <a:lnTo>
                    <a:pt x="30" y="90"/>
                  </a:lnTo>
                  <a:lnTo>
                    <a:pt x="23" y="90"/>
                  </a:lnTo>
                  <a:lnTo>
                    <a:pt x="19" y="88"/>
                  </a:lnTo>
                  <a:lnTo>
                    <a:pt x="15" y="88"/>
                  </a:lnTo>
                  <a:lnTo>
                    <a:pt x="8" y="84"/>
                  </a:lnTo>
                  <a:lnTo>
                    <a:pt x="6" y="79"/>
                  </a:lnTo>
                  <a:lnTo>
                    <a:pt x="4" y="73"/>
                  </a:lnTo>
                  <a:lnTo>
                    <a:pt x="2" y="64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4" y="15"/>
                  </a:lnTo>
                  <a:lnTo>
                    <a:pt x="8" y="11"/>
                  </a:lnTo>
                  <a:lnTo>
                    <a:pt x="15" y="6"/>
                  </a:lnTo>
                  <a:lnTo>
                    <a:pt x="23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967" y="2300"/>
              <a:ext cx="121" cy="170"/>
            </a:xfrm>
            <a:custGeom>
              <a:avLst/>
              <a:gdLst>
                <a:gd name="T0" fmla="*/ 60 w 75"/>
                <a:gd name="T1" fmla="*/ 0 h 105"/>
                <a:gd name="T2" fmla="*/ 75 w 75"/>
                <a:gd name="T3" fmla="*/ 2 h 105"/>
                <a:gd name="T4" fmla="*/ 73 w 75"/>
                <a:gd name="T5" fmla="*/ 4 h 105"/>
                <a:gd name="T6" fmla="*/ 69 w 75"/>
                <a:gd name="T7" fmla="*/ 10 h 105"/>
                <a:gd name="T8" fmla="*/ 64 w 75"/>
                <a:gd name="T9" fmla="*/ 15 h 105"/>
                <a:gd name="T10" fmla="*/ 62 w 75"/>
                <a:gd name="T11" fmla="*/ 21 h 105"/>
                <a:gd name="T12" fmla="*/ 58 w 75"/>
                <a:gd name="T13" fmla="*/ 28 h 105"/>
                <a:gd name="T14" fmla="*/ 56 w 75"/>
                <a:gd name="T15" fmla="*/ 34 h 105"/>
                <a:gd name="T16" fmla="*/ 49 w 75"/>
                <a:gd name="T17" fmla="*/ 43 h 105"/>
                <a:gd name="T18" fmla="*/ 45 w 75"/>
                <a:gd name="T19" fmla="*/ 49 h 105"/>
                <a:gd name="T20" fmla="*/ 41 w 75"/>
                <a:gd name="T21" fmla="*/ 58 h 105"/>
                <a:gd name="T22" fmla="*/ 36 w 75"/>
                <a:gd name="T23" fmla="*/ 66 h 105"/>
                <a:gd name="T24" fmla="*/ 32 w 75"/>
                <a:gd name="T25" fmla="*/ 75 h 105"/>
                <a:gd name="T26" fmla="*/ 26 w 75"/>
                <a:gd name="T27" fmla="*/ 86 h 105"/>
                <a:gd name="T28" fmla="*/ 23 w 75"/>
                <a:gd name="T29" fmla="*/ 90 h 105"/>
                <a:gd name="T30" fmla="*/ 21 w 75"/>
                <a:gd name="T31" fmla="*/ 94 h 105"/>
                <a:gd name="T32" fmla="*/ 19 w 75"/>
                <a:gd name="T33" fmla="*/ 99 h 105"/>
                <a:gd name="T34" fmla="*/ 15 w 75"/>
                <a:gd name="T35" fmla="*/ 105 h 105"/>
                <a:gd name="T36" fmla="*/ 6 w 75"/>
                <a:gd name="T37" fmla="*/ 103 h 105"/>
                <a:gd name="T38" fmla="*/ 0 w 75"/>
                <a:gd name="T39" fmla="*/ 101 h 105"/>
                <a:gd name="T40" fmla="*/ 4 w 75"/>
                <a:gd name="T41" fmla="*/ 96 h 105"/>
                <a:gd name="T42" fmla="*/ 6 w 75"/>
                <a:gd name="T43" fmla="*/ 92 h 105"/>
                <a:gd name="T44" fmla="*/ 8 w 75"/>
                <a:gd name="T45" fmla="*/ 86 h 105"/>
                <a:gd name="T46" fmla="*/ 11 w 75"/>
                <a:gd name="T47" fmla="*/ 81 h 105"/>
                <a:gd name="T48" fmla="*/ 15 w 75"/>
                <a:gd name="T49" fmla="*/ 73 h 105"/>
                <a:gd name="T50" fmla="*/ 21 w 75"/>
                <a:gd name="T51" fmla="*/ 64 h 105"/>
                <a:gd name="T52" fmla="*/ 26 w 75"/>
                <a:gd name="T53" fmla="*/ 56 h 105"/>
                <a:gd name="T54" fmla="*/ 30 w 75"/>
                <a:gd name="T55" fmla="*/ 47 h 105"/>
                <a:gd name="T56" fmla="*/ 34 w 75"/>
                <a:gd name="T57" fmla="*/ 38 h 105"/>
                <a:gd name="T58" fmla="*/ 39 w 75"/>
                <a:gd name="T59" fmla="*/ 32 h 105"/>
                <a:gd name="T60" fmla="*/ 43 w 75"/>
                <a:gd name="T61" fmla="*/ 23 h 105"/>
                <a:gd name="T62" fmla="*/ 47 w 75"/>
                <a:gd name="T63" fmla="*/ 19 h 105"/>
                <a:gd name="T64" fmla="*/ 49 w 75"/>
                <a:gd name="T65" fmla="*/ 13 h 105"/>
                <a:gd name="T66" fmla="*/ 54 w 75"/>
                <a:gd name="T67" fmla="*/ 8 h 105"/>
                <a:gd name="T68" fmla="*/ 58 w 75"/>
                <a:gd name="T69" fmla="*/ 2 h 105"/>
                <a:gd name="T70" fmla="*/ 60 w 75"/>
                <a:gd name="T71" fmla="*/ 0 h 105"/>
                <a:gd name="T72" fmla="*/ 60 w 75"/>
                <a:gd name="T73" fmla="*/ 0 h 105"/>
                <a:gd name="T74" fmla="*/ 0 w 75"/>
                <a:gd name="T75" fmla="*/ 0 h 105"/>
                <a:gd name="T76" fmla="*/ 75 w 75"/>
                <a:gd name="T7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T74" t="T75" r="T76" b="T77"/>
              <a:pathLst>
                <a:path w="75" h="105">
                  <a:moveTo>
                    <a:pt x="60" y="0"/>
                  </a:moveTo>
                  <a:lnTo>
                    <a:pt x="75" y="2"/>
                  </a:lnTo>
                  <a:lnTo>
                    <a:pt x="73" y="4"/>
                  </a:lnTo>
                  <a:lnTo>
                    <a:pt x="69" y="10"/>
                  </a:lnTo>
                  <a:lnTo>
                    <a:pt x="64" y="15"/>
                  </a:lnTo>
                  <a:lnTo>
                    <a:pt x="62" y="21"/>
                  </a:lnTo>
                  <a:lnTo>
                    <a:pt x="58" y="28"/>
                  </a:lnTo>
                  <a:lnTo>
                    <a:pt x="56" y="34"/>
                  </a:lnTo>
                  <a:lnTo>
                    <a:pt x="49" y="43"/>
                  </a:lnTo>
                  <a:lnTo>
                    <a:pt x="45" y="49"/>
                  </a:lnTo>
                  <a:lnTo>
                    <a:pt x="41" y="58"/>
                  </a:lnTo>
                  <a:lnTo>
                    <a:pt x="36" y="66"/>
                  </a:lnTo>
                  <a:lnTo>
                    <a:pt x="32" y="75"/>
                  </a:lnTo>
                  <a:lnTo>
                    <a:pt x="26" y="86"/>
                  </a:lnTo>
                  <a:lnTo>
                    <a:pt x="23" y="90"/>
                  </a:lnTo>
                  <a:lnTo>
                    <a:pt x="21" y="94"/>
                  </a:lnTo>
                  <a:lnTo>
                    <a:pt x="19" y="99"/>
                  </a:lnTo>
                  <a:lnTo>
                    <a:pt x="15" y="105"/>
                  </a:lnTo>
                  <a:lnTo>
                    <a:pt x="6" y="103"/>
                  </a:lnTo>
                  <a:lnTo>
                    <a:pt x="0" y="101"/>
                  </a:lnTo>
                  <a:lnTo>
                    <a:pt x="4" y="96"/>
                  </a:lnTo>
                  <a:lnTo>
                    <a:pt x="6" y="92"/>
                  </a:lnTo>
                  <a:lnTo>
                    <a:pt x="8" y="86"/>
                  </a:lnTo>
                  <a:lnTo>
                    <a:pt x="11" y="81"/>
                  </a:lnTo>
                  <a:lnTo>
                    <a:pt x="15" y="73"/>
                  </a:lnTo>
                  <a:lnTo>
                    <a:pt x="21" y="64"/>
                  </a:lnTo>
                  <a:lnTo>
                    <a:pt x="26" y="56"/>
                  </a:lnTo>
                  <a:lnTo>
                    <a:pt x="30" y="47"/>
                  </a:lnTo>
                  <a:lnTo>
                    <a:pt x="34" y="38"/>
                  </a:lnTo>
                  <a:lnTo>
                    <a:pt x="39" y="32"/>
                  </a:lnTo>
                  <a:lnTo>
                    <a:pt x="43" y="23"/>
                  </a:lnTo>
                  <a:lnTo>
                    <a:pt x="47" y="19"/>
                  </a:lnTo>
                  <a:lnTo>
                    <a:pt x="49" y="13"/>
                  </a:lnTo>
                  <a:lnTo>
                    <a:pt x="54" y="8"/>
                  </a:lnTo>
                  <a:lnTo>
                    <a:pt x="58" y="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1025" y="2300"/>
              <a:ext cx="126" cy="180"/>
            </a:xfrm>
            <a:custGeom>
              <a:avLst/>
              <a:gdLst>
                <a:gd name="T0" fmla="*/ 61 w 78"/>
                <a:gd name="T1" fmla="*/ 0 h 111"/>
                <a:gd name="T2" fmla="*/ 78 w 78"/>
                <a:gd name="T3" fmla="*/ 2 h 111"/>
                <a:gd name="T4" fmla="*/ 76 w 78"/>
                <a:gd name="T5" fmla="*/ 4 h 111"/>
                <a:gd name="T6" fmla="*/ 71 w 78"/>
                <a:gd name="T7" fmla="*/ 13 h 111"/>
                <a:gd name="T8" fmla="*/ 67 w 78"/>
                <a:gd name="T9" fmla="*/ 17 h 111"/>
                <a:gd name="T10" fmla="*/ 65 w 78"/>
                <a:gd name="T11" fmla="*/ 23 h 111"/>
                <a:gd name="T12" fmla="*/ 61 w 78"/>
                <a:gd name="T13" fmla="*/ 30 h 111"/>
                <a:gd name="T14" fmla="*/ 56 w 78"/>
                <a:gd name="T15" fmla="*/ 38 h 111"/>
                <a:gd name="T16" fmla="*/ 52 w 78"/>
                <a:gd name="T17" fmla="*/ 45 h 111"/>
                <a:gd name="T18" fmla="*/ 45 w 78"/>
                <a:gd name="T19" fmla="*/ 53 h 111"/>
                <a:gd name="T20" fmla="*/ 43 w 78"/>
                <a:gd name="T21" fmla="*/ 58 h 111"/>
                <a:gd name="T22" fmla="*/ 41 w 78"/>
                <a:gd name="T23" fmla="*/ 62 h 111"/>
                <a:gd name="T24" fmla="*/ 39 w 78"/>
                <a:gd name="T25" fmla="*/ 66 h 111"/>
                <a:gd name="T26" fmla="*/ 37 w 78"/>
                <a:gd name="T27" fmla="*/ 73 h 111"/>
                <a:gd name="T28" fmla="*/ 33 w 78"/>
                <a:gd name="T29" fmla="*/ 77 h 111"/>
                <a:gd name="T30" fmla="*/ 30 w 78"/>
                <a:gd name="T31" fmla="*/ 81 h 111"/>
                <a:gd name="T32" fmla="*/ 28 w 78"/>
                <a:gd name="T33" fmla="*/ 86 h 111"/>
                <a:gd name="T34" fmla="*/ 26 w 78"/>
                <a:gd name="T35" fmla="*/ 92 h 111"/>
                <a:gd name="T36" fmla="*/ 24 w 78"/>
                <a:gd name="T37" fmla="*/ 96 h 111"/>
                <a:gd name="T38" fmla="*/ 20 w 78"/>
                <a:gd name="T39" fmla="*/ 101 h 111"/>
                <a:gd name="T40" fmla="*/ 18 w 78"/>
                <a:gd name="T41" fmla="*/ 105 h 111"/>
                <a:gd name="T42" fmla="*/ 15 w 78"/>
                <a:gd name="T43" fmla="*/ 111 h 111"/>
                <a:gd name="T44" fmla="*/ 11 w 78"/>
                <a:gd name="T45" fmla="*/ 109 h 111"/>
                <a:gd name="T46" fmla="*/ 7 w 78"/>
                <a:gd name="T47" fmla="*/ 107 h 111"/>
                <a:gd name="T48" fmla="*/ 3 w 78"/>
                <a:gd name="T49" fmla="*/ 107 h 111"/>
                <a:gd name="T50" fmla="*/ 0 w 78"/>
                <a:gd name="T51" fmla="*/ 107 h 111"/>
                <a:gd name="T52" fmla="*/ 3 w 78"/>
                <a:gd name="T53" fmla="*/ 103 h 111"/>
                <a:gd name="T54" fmla="*/ 5 w 78"/>
                <a:gd name="T55" fmla="*/ 96 h 111"/>
                <a:gd name="T56" fmla="*/ 7 w 78"/>
                <a:gd name="T57" fmla="*/ 92 h 111"/>
                <a:gd name="T58" fmla="*/ 9 w 78"/>
                <a:gd name="T59" fmla="*/ 88 h 111"/>
                <a:gd name="T60" fmla="*/ 11 w 78"/>
                <a:gd name="T61" fmla="*/ 83 h 111"/>
                <a:gd name="T62" fmla="*/ 15 w 78"/>
                <a:gd name="T63" fmla="*/ 79 h 111"/>
                <a:gd name="T64" fmla="*/ 18 w 78"/>
                <a:gd name="T65" fmla="*/ 73 h 111"/>
                <a:gd name="T66" fmla="*/ 20 w 78"/>
                <a:gd name="T67" fmla="*/ 68 h 111"/>
                <a:gd name="T68" fmla="*/ 22 w 78"/>
                <a:gd name="T69" fmla="*/ 64 h 111"/>
                <a:gd name="T70" fmla="*/ 24 w 78"/>
                <a:gd name="T71" fmla="*/ 60 h 111"/>
                <a:gd name="T72" fmla="*/ 28 w 78"/>
                <a:gd name="T73" fmla="*/ 56 h 111"/>
                <a:gd name="T74" fmla="*/ 30 w 78"/>
                <a:gd name="T75" fmla="*/ 51 h 111"/>
                <a:gd name="T76" fmla="*/ 35 w 78"/>
                <a:gd name="T77" fmla="*/ 43 h 111"/>
                <a:gd name="T78" fmla="*/ 41 w 78"/>
                <a:gd name="T79" fmla="*/ 34 h 111"/>
                <a:gd name="T80" fmla="*/ 43 w 78"/>
                <a:gd name="T81" fmla="*/ 26 h 111"/>
                <a:gd name="T82" fmla="*/ 48 w 78"/>
                <a:gd name="T83" fmla="*/ 19 h 111"/>
                <a:gd name="T84" fmla="*/ 52 w 78"/>
                <a:gd name="T85" fmla="*/ 13 h 111"/>
                <a:gd name="T86" fmla="*/ 56 w 78"/>
                <a:gd name="T87" fmla="*/ 8 h 111"/>
                <a:gd name="T88" fmla="*/ 61 w 78"/>
                <a:gd name="T89" fmla="*/ 2 h 111"/>
                <a:gd name="T90" fmla="*/ 61 w 78"/>
                <a:gd name="T91" fmla="*/ 0 h 111"/>
                <a:gd name="T92" fmla="*/ 61 w 78"/>
                <a:gd name="T93" fmla="*/ 0 h 111"/>
                <a:gd name="T94" fmla="*/ 0 w 78"/>
                <a:gd name="T95" fmla="*/ 0 h 111"/>
                <a:gd name="T96" fmla="*/ 78 w 78"/>
                <a:gd name="T9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T94" t="T95" r="T96" b="T97"/>
              <a:pathLst>
                <a:path w="78" h="111">
                  <a:moveTo>
                    <a:pt x="61" y="0"/>
                  </a:moveTo>
                  <a:lnTo>
                    <a:pt x="78" y="2"/>
                  </a:lnTo>
                  <a:lnTo>
                    <a:pt x="76" y="4"/>
                  </a:lnTo>
                  <a:lnTo>
                    <a:pt x="71" y="13"/>
                  </a:lnTo>
                  <a:lnTo>
                    <a:pt x="67" y="17"/>
                  </a:lnTo>
                  <a:lnTo>
                    <a:pt x="65" y="23"/>
                  </a:lnTo>
                  <a:lnTo>
                    <a:pt x="61" y="30"/>
                  </a:lnTo>
                  <a:lnTo>
                    <a:pt x="56" y="38"/>
                  </a:lnTo>
                  <a:lnTo>
                    <a:pt x="52" y="45"/>
                  </a:lnTo>
                  <a:lnTo>
                    <a:pt x="45" y="53"/>
                  </a:lnTo>
                  <a:lnTo>
                    <a:pt x="43" y="58"/>
                  </a:lnTo>
                  <a:lnTo>
                    <a:pt x="41" y="62"/>
                  </a:lnTo>
                  <a:lnTo>
                    <a:pt x="39" y="66"/>
                  </a:lnTo>
                  <a:lnTo>
                    <a:pt x="37" y="73"/>
                  </a:lnTo>
                  <a:lnTo>
                    <a:pt x="33" y="77"/>
                  </a:lnTo>
                  <a:lnTo>
                    <a:pt x="30" y="81"/>
                  </a:lnTo>
                  <a:lnTo>
                    <a:pt x="28" y="86"/>
                  </a:lnTo>
                  <a:lnTo>
                    <a:pt x="26" y="92"/>
                  </a:lnTo>
                  <a:lnTo>
                    <a:pt x="24" y="96"/>
                  </a:lnTo>
                  <a:lnTo>
                    <a:pt x="20" y="101"/>
                  </a:lnTo>
                  <a:lnTo>
                    <a:pt x="18" y="105"/>
                  </a:lnTo>
                  <a:lnTo>
                    <a:pt x="15" y="111"/>
                  </a:lnTo>
                  <a:lnTo>
                    <a:pt x="11" y="109"/>
                  </a:lnTo>
                  <a:lnTo>
                    <a:pt x="7" y="107"/>
                  </a:lnTo>
                  <a:lnTo>
                    <a:pt x="3" y="107"/>
                  </a:lnTo>
                  <a:lnTo>
                    <a:pt x="0" y="107"/>
                  </a:lnTo>
                  <a:lnTo>
                    <a:pt x="3" y="103"/>
                  </a:lnTo>
                  <a:lnTo>
                    <a:pt x="5" y="96"/>
                  </a:lnTo>
                  <a:lnTo>
                    <a:pt x="7" y="92"/>
                  </a:lnTo>
                  <a:lnTo>
                    <a:pt x="9" y="88"/>
                  </a:lnTo>
                  <a:lnTo>
                    <a:pt x="11" y="83"/>
                  </a:lnTo>
                  <a:lnTo>
                    <a:pt x="15" y="79"/>
                  </a:lnTo>
                  <a:lnTo>
                    <a:pt x="18" y="73"/>
                  </a:lnTo>
                  <a:lnTo>
                    <a:pt x="20" y="68"/>
                  </a:lnTo>
                  <a:lnTo>
                    <a:pt x="22" y="64"/>
                  </a:lnTo>
                  <a:lnTo>
                    <a:pt x="24" y="60"/>
                  </a:lnTo>
                  <a:lnTo>
                    <a:pt x="28" y="56"/>
                  </a:lnTo>
                  <a:lnTo>
                    <a:pt x="30" y="51"/>
                  </a:lnTo>
                  <a:lnTo>
                    <a:pt x="35" y="43"/>
                  </a:lnTo>
                  <a:lnTo>
                    <a:pt x="41" y="34"/>
                  </a:lnTo>
                  <a:lnTo>
                    <a:pt x="43" y="26"/>
                  </a:lnTo>
                  <a:lnTo>
                    <a:pt x="48" y="19"/>
                  </a:lnTo>
                  <a:lnTo>
                    <a:pt x="52" y="13"/>
                  </a:lnTo>
                  <a:lnTo>
                    <a:pt x="56" y="8"/>
                  </a:lnTo>
                  <a:lnTo>
                    <a:pt x="61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1082" y="2300"/>
              <a:ext cx="131" cy="188"/>
            </a:xfrm>
            <a:custGeom>
              <a:avLst/>
              <a:gdLst>
                <a:gd name="T0" fmla="*/ 66 w 81"/>
                <a:gd name="T1" fmla="*/ 0 h 116"/>
                <a:gd name="T2" fmla="*/ 81 w 81"/>
                <a:gd name="T3" fmla="*/ 2 h 116"/>
                <a:gd name="T4" fmla="*/ 79 w 81"/>
                <a:gd name="T5" fmla="*/ 2 h 116"/>
                <a:gd name="T6" fmla="*/ 79 w 81"/>
                <a:gd name="T7" fmla="*/ 6 h 116"/>
                <a:gd name="T8" fmla="*/ 75 w 81"/>
                <a:gd name="T9" fmla="*/ 8 h 116"/>
                <a:gd name="T10" fmla="*/ 75 w 81"/>
                <a:gd name="T11" fmla="*/ 13 h 116"/>
                <a:gd name="T12" fmla="*/ 71 w 81"/>
                <a:gd name="T13" fmla="*/ 19 h 116"/>
                <a:gd name="T14" fmla="*/ 66 w 81"/>
                <a:gd name="T15" fmla="*/ 26 h 116"/>
                <a:gd name="T16" fmla="*/ 62 w 81"/>
                <a:gd name="T17" fmla="*/ 32 h 116"/>
                <a:gd name="T18" fmla="*/ 58 w 81"/>
                <a:gd name="T19" fmla="*/ 41 h 116"/>
                <a:gd name="T20" fmla="*/ 51 w 81"/>
                <a:gd name="T21" fmla="*/ 47 h 116"/>
                <a:gd name="T22" fmla="*/ 47 w 81"/>
                <a:gd name="T23" fmla="*/ 58 h 116"/>
                <a:gd name="T24" fmla="*/ 45 w 81"/>
                <a:gd name="T25" fmla="*/ 62 h 116"/>
                <a:gd name="T26" fmla="*/ 43 w 81"/>
                <a:gd name="T27" fmla="*/ 66 h 116"/>
                <a:gd name="T28" fmla="*/ 38 w 81"/>
                <a:gd name="T29" fmla="*/ 71 h 116"/>
                <a:gd name="T30" fmla="*/ 36 w 81"/>
                <a:gd name="T31" fmla="*/ 75 h 116"/>
                <a:gd name="T32" fmla="*/ 34 w 81"/>
                <a:gd name="T33" fmla="*/ 79 h 116"/>
                <a:gd name="T34" fmla="*/ 30 w 81"/>
                <a:gd name="T35" fmla="*/ 86 h 116"/>
                <a:gd name="T36" fmla="*/ 28 w 81"/>
                <a:gd name="T37" fmla="*/ 90 h 116"/>
                <a:gd name="T38" fmla="*/ 26 w 81"/>
                <a:gd name="T39" fmla="*/ 96 h 116"/>
                <a:gd name="T40" fmla="*/ 21 w 81"/>
                <a:gd name="T41" fmla="*/ 101 h 116"/>
                <a:gd name="T42" fmla="*/ 19 w 81"/>
                <a:gd name="T43" fmla="*/ 105 h 116"/>
                <a:gd name="T44" fmla="*/ 17 w 81"/>
                <a:gd name="T45" fmla="*/ 109 h 116"/>
                <a:gd name="T46" fmla="*/ 15 w 81"/>
                <a:gd name="T47" fmla="*/ 116 h 116"/>
                <a:gd name="T48" fmla="*/ 6 w 81"/>
                <a:gd name="T49" fmla="*/ 114 h 116"/>
                <a:gd name="T50" fmla="*/ 0 w 81"/>
                <a:gd name="T51" fmla="*/ 114 h 116"/>
                <a:gd name="T52" fmla="*/ 2 w 81"/>
                <a:gd name="T53" fmla="*/ 107 h 116"/>
                <a:gd name="T54" fmla="*/ 6 w 81"/>
                <a:gd name="T55" fmla="*/ 103 h 116"/>
                <a:gd name="T56" fmla="*/ 8 w 81"/>
                <a:gd name="T57" fmla="*/ 99 h 116"/>
                <a:gd name="T58" fmla="*/ 10 w 81"/>
                <a:gd name="T59" fmla="*/ 92 h 116"/>
                <a:gd name="T60" fmla="*/ 13 w 81"/>
                <a:gd name="T61" fmla="*/ 88 h 116"/>
                <a:gd name="T62" fmla="*/ 17 w 81"/>
                <a:gd name="T63" fmla="*/ 83 h 116"/>
                <a:gd name="T64" fmla="*/ 19 w 81"/>
                <a:gd name="T65" fmla="*/ 77 h 116"/>
                <a:gd name="T66" fmla="*/ 21 w 81"/>
                <a:gd name="T67" fmla="*/ 73 h 116"/>
                <a:gd name="T68" fmla="*/ 26 w 81"/>
                <a:gd name="T69" fmla="*/ 68 h 116"/>
                <a:gd name="T70" fmla="*/ 28 w 81"/>
                <a:gd name="T71" fmla="*/ 64 h 116"/>
                <a:gd name="T72" fmla="*/ 30 w 81"/>
                <a:gd name="T73" fmla="*/ 58 h 116"/>
                <a:gd name="T74" fmla="*/ 32 w 81"/>
                <a:gd name="T75" fmla="*/ 53 h 116"/>
                <a:gd name="T76" fmla="*/ 38 w 81"/>
                <a:gd name="T77" fmla="*/ 45 h 116"/>
                <a:gd name="T78" fmla="*/ 43 w 81"/>
                <a:gd name="T79" fmla="*/ 36 h 116"/>
                <a:gd name="T80" fmla="*/ 47 w 81"/>
                <a:gd name="T81" fmla="*/ 28 h 116"/>
                <a:gd name="T82" fmla="*/ 51 w 81"/>
                <a:gd name="T83" fmla="*/ 21 h 116"/>
                <a:gd name="T84" fmla="*/ 56 w 81"/>
                <a:gd name="T85" fmla="*/ 15 h 116"/>
                <a:gd name="T86" fmla="*/ 58 w 81"/>
                <a:gd name="T87" fmla="*/ 10 h 116"/>
                <a:gd name="T88" fmla="*/ 60 w 81"/>
                <a:gd name="T89" fmla="*/ 4 h 116"/>
                <a:gd name="T90" fmla="*/ 62 w 81"/>
                <a:gd name="T91" fmla="*/ 2 h 116"/>
                <a:gd name="T92" fmla="*/ 64 w 81"/>
                <a:gd name="T93" fmla="*/ 0 h 116"/>
                <a:gd name="T94" fmla="*/ 66 w 81"/>
                <a:gd name="T95" fmla="*/ 0 h 116"/>
                <a:gd name="T96" fmla="*/ 66 w 81"/>
                <a:gd name="T97" fmla="*/ 0 h 116"/>
                <a:gd name="T98" fmla="*/ 0 w 81"/>
                <a:gd name="T99" fmla="*/ 0 h 116"/>
                <a:gd name="T100" fmla="*/ 81 w 81"/>
                <a:gd name="T10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81" h="116">
                  <a:moveTo>
                    <a:pt x="66" y="0"/>
                  </a:moveTo>
                  <a:lnTo>
                    <a:pt x="81" y="2"/>
                  </a:lnTo>
                  <a:lnTo>
                    <a:pt x="79" y="2"/>
                  </a:lnTo>
                  <a:lnTo>
                    <a:pt x="79" y="6"/>
                  </a:lnTo>
                  <a:lnTo>
                    <a:pt x="75" y="8"/>
                  </a:lnTo>
                  <a:lnTo>
                    <a:pt x="75" y="13"/>
                  </a:lnTo>
                  <a:lnTo>
                    <a:pt x="71" y="19"/>
                  </a:lnTo>
                  <a:lnTo>
                    <a:pt x="66" y="26"/>
                  </a:lnTo>
                  <a:lnTo>
                    <a:pt x="62" y="32"/>
                  </a:lnTo>
                  <a:lnTo>
                    <a:pt x="58" y="41"/>
                  </a:lnTo>
                  <a:lnTo>
                    <a:pt x="51" y="47"/>
                  </a:lnTo>
                  <a:lnTo>
                    <a:pt x="47" y="58"/>
                  </a:lnTo>
                  <a:lnTo>
                    <a:pt x="45" y="62"/>
                  </a:lnTo>
                  <a:lnTo>
                    <a:pt x="43" y="66"/>
                  </a:lnTo>
                  <a:lnTo>
                    <a:pt x="38" y="71"/>
                  </a:lnTo>
                  <a:lnTo>
                    <a:pt x="36" y="75"/>
                  </a:lnTo>
                  <a:lnTo>
                    <a:pt x="34" y="79"/>
                  </a:lnTo>
                  <a:lnTo>
                    <a:pt x="30" y="86"/>
                  </a:lnTo>
                  <a:lnTo>
                    <a:pt x="28" y="90"/>
                  </a:lnTo>
                  <a:lnTo>
                    <a:pt x="26" y="96"/>
                  </a:lnTo>
                  <a:lnTo>
                    <a:pt x="21" y="101"/>
                  </a:lnTo>
                  <a:lnTo>
                    <a:pt x="19" y="105"/>
                  </a:lnTo>
                  <a:lnTo>
                    <a:pt x="17" y="109"/>
                  </a:lnTo>
                  <a:lnTo>
                    <a:pt x="15" y="116"/>
                  </a:lnTo>
                  <a:lnTo>
                    <a:pt x="6" y="114"/>
                  </a:lnTo>
                  <a:lnTo>
                    <a:pt x="0" y="114"/>
                  </a:lnTo>
                  <a:lnTo>
                    <a:pt x="2" y="107"/>
                  </a:lnTo>
                  <a:lnTo>
                    <a:pt x="6" y="103"/>
                  </a:lnTo>
                  <a:lnTo>
                    <a:pt x="8" y="99"/>
                  </a:lnTo>
                  <a:lnTo>
                    <a:pt x="10" y="92"/>
                  </a:lnTo>
                  <a:lnTo>
                    <a:pt x="13" y="88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21" y="73"/>
                  </a:lnTo>
                  <a:lnTo>
                    <a:pt x="26" y="68"/>
                  </a:lnTo>
                  <a:lnTo>
                    <a:pt x="28" y="64"/>
                  </a:lnTo>
                  <a:lnTo>
                    <a:pt x="30" y="58"/>
                  </a:lnTo>
                  <a:lnTo>
                    <a:pt x="32" y="53"/>
                  </a:lnTo>
                  <a:lnTo>
                    <a:pt x="38" y="45"/>
                  </a:lnTo>
                  <a:lnTo>
                    <a:pt x="43" y="36"/>
                  </a:lnTo>
                  <a:lnTo>
                    <a:pt x="47" y="28"/>
                  </a:lnTo>
                  <a:lnTo>
                    <a:pt x="51" y="21"/>
                  </a:lnTo>
                  <a:lnTo>
                    <a:pt x="56" y="15"/>
                  </a:lnTo>
                  <a:lnTo>
                    <a:pt x="58" y="10"/>
                  </a:lnTo>
                  <a:lnTo>
                    <a:pt x="60" y="4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1138" y="2300"/>
              <a:ext cx="136" cy="197"/>
            </a:xfrm>
            <a:custGeom>
              <a:avLst/>
              <a:gdLst>
                <a:gd name="T0" fmla="*/ 69 w 84"/>
                <a:gd name="T1" fmla="*/ 0 h 122"/>
                <a:gd name="T2" fmla="*/ 84 w 84"/>
                <a:gd name="T3" fmla="*/ 2 h 122"/>
                <a:gd name="T4" fmla="*/ 84 w 84"/>
                <a:gd name="T5" fmla="*/ 2 h 122"/>
                <a:gd name="T6" fmla="*/ 82 w 84"/>
                <a:gd name="T7" fmla="*/ 6 h 122"/>
                <a:gd name="T8" fmla="*/ 80 w 84"/>
                <a:gd name="T9" fmla="*/ 8 h 122"/>
                <a:gd name="T10" fmla="*/ 77 w 84"/>
                <a:gd name="T11" fmla="*/ 15 h 122"/>
                <a:gd name="T12" fmla="*/ 73 w 84"/>
                <a:gd name="T13" fmla="*/ 19 h 122"/>
                <a:gd name="T14" fmla="*/ 71 w 84"/>
                <a:gd name="T15" fmla="*/ 26 h 122"/>
                <a:gd name="T16" fmla="*/ 65 w 84"/>
                <a:gd name="T17" fmla="*/ 34 h 122"/>
                <a:gd name="T18" fmla="*/ 60 w 84"/>
                <a:gd name="T19" fmla="*/ 43 h 122"/>
                <a:gd name="T20" fmla="*/ 58 w 84"/>
                <a:gd name="T21" fmla="*/ 47 h 122"/>
                <a:gd name="T22" fmla="*/ 56 w 84"/>
                <a:gd name="T23" fmla="*/ 51 h 122"/>
                <a:gd name="T24" fmla="*/ 52 w 84"/>
                <a:gd name="T25" fmla="*/ 56 h 122"/>
                <a:gd name="T26" fmla="*/ 50 w 84"/>
                <a:gd name="T27" fmla="*/ 62 h 122"/>
                <a:gd name="T28" fmla="*/ 45 w 84"/>
                <a:gd name="T29" fmla="*/ 66 h 122"/>
                <a:gd name="T30" fmla="*/ 43 w 84"/>
                <a:gd name="T31" fmla="*/ 71 h 122"/>
                <a:gd name="T32" fmla="*/ 41 w 84"/>
                <a:gd name="T33" fmla="*/ 77 h 122"/>
                <a:gd name="T34" fmla="*/ 39 w 84"/>
                <a:gd name="T35" fmla="*/ 81 h 122"/>
                <a:gd name="T36" fmla="*/ 34 w 84"/>
                <a:gd name="T37" fmla="*/ 88 h 122"/>
                <a:gd name="T38" fmla="*/ 32 w 84"/>
                <a:gd name="T39" fmla="*/ 92 h 122"/>
                <a:gd name="T40" fmla="*/ 28 w 84"/>
                <a:gd name="T41" fmla="*/ 96 h 122"/>
                <a:gd name="T42" fmla="*/ 26 w 84"/>
                <a:gd name="T43" fmla="*/ 103 h 122"/>
                <a:gd name="T44" fmla="*/ 24 w 84"/>
                <a:gd name="T45" fmla="*/ 107 h 122"/>
                <a:gd name="T46" fmla="*/ 19 w 84"/>
                <a:gd name="T47" fmla="*/ 114 h 122"/>
                <a:gd name="T48" fmla="*/ 17 w 84"/>
                <a:gd name="T49" fmla="*/ 118 h 122"/>
                <a:gd name="T50" fmla="*/ 15 w 84"/>
                <a:gd name="T51" fmla="*/ 122 h 122"/>
                <a:gd name="T52" fmla="*/ 9 w 84"/>
                <a:gd name="T53" fmla="*/ 120 h 122"/>
                <a:gd name="T54" fmla="*/ 0 w 84"/>
                <a:gd name="T55" fmla="*/ 120 h 122"/>
                <a:gd name="T56" fmla="*/ 2 w 84"/>
                <a:gd name="T57" fmla="*/ 114 h 122"/>
                <a:gd name="T58" fmla="*/ 4 w 84"/>
                <a:gd name="T59" fmla="*/ 109 h 122"/>
                <a:gd name="T60" fmla="*/ 9 w 84"/>
                <a:gd name="T61" fmla="*/ 105 h 122"/>
                <a:gd name="T62" fmla="*/ 11 w 84"/>
                <a:gd name="T63" fmla="*/ 99 h 122"/>
                <a:gd name="T64" fmla="*/ 13 w 84"/>
                <a:gd name="T65" fmla="*/ 94 h 122"/>
                <a:gd name="T66" fmla="*/ 17 w 84"/>
                <a:gd name="T67" fmla="*/ 88 h 122"/>
                <a:gd name="T68" fmla="*/ 19 w 84"/>
                <a:gd name="T69" fmla="*/ 83 h 122"/>
                <a:gd name="T70" fmla="*/ 24 w 84"/>
                <a:gd name="T71" fmla="*/ 79 h 122"/>
                <a:gd name="T72" fmla="*/ 26 w 84"/>
                <a:gd name="T73" fmla="*/ 73 h 122"/>
                <a:gd name="T74" fmla="*/ 28 w 84"/>
                <a:gd name="T75" fmla="*/ 68 h 122"/>
                <a:gd name="T76" fmla="*/ 32 w 84"/>
                <a:gd name="T77" fmla="*/ 64 h 122"/>
                <a:gd name="T78" fmla="*/ 34 w 84"/>
                <a:gd name="T79" fmla="*/ 58 h 122"/>
                <a:gd name="T80" fmla="*/ 37 w 84"/>
                <a:gd name="T81" fmla="*/ 53 h 122"/>
                <a:gd name="T82" fmla="*/ 41 w 84"/>
                <a:gd name="T83" fmla="*/ 47 h 122"/>
                <a:gd name="T84" fmla="*/ 43 w 84"/>
                <a:gd name="T85" fmla="*/ 43 h 122"/>
                <a:gd name="T86" fmla="*/ 45 w 84"/>
                <a:gd name="T87" fmla="*/ 38 h 122"/>
                <a:gd name="T88" fmla="*/ 50 w 84"/>
                <a:gd name="T89" fmla="*/ 30 h 122"/>
                <a:gd name="T90" fmla="*/ 56 w 84"/>
                <a:gd name="T91" fmla="*/ 21 h 122"/>
                <a:gd name="T92" fmla="*/ 58 w 84"/>
                <a:gd name="T93" fmla="*/ 15 h 122"/>
                <a:gd name="T94" fmla="*/ 62 w 84"/>
                <a:gd name="T95" fmla="*/ 10 h 122"/>
                <a:gd name="T96" fmla="*/ 65 w 84"/>
                <a:gd name="T97" fmla="*/ 6 h 122"/>
                <a:gd name="T98" fmla="*/ 67 w 84"/>
                <a:gd name="T99" fmla="*/ 2 h 122"/>
                <a:gd name="T100" fmla="*/ 69 w 84"/>
                <a:gd name="T101" fmla="*/ 0 h 122"/>
                <a:gd name="T102" fmla="*/ 69 w 84"/>
                <a:gd name="T103" fmla="*/ 0 h 122"/>
                <a:gd name="T104" fmla="*/ 69 w 84"/>
                <a:gd name="T105" fmla="*/ 0 h 122"/>
                <a:gd name="T106" fmla="*/ 0 w 84"/>
                <a:gd name="T107" fmla="*/ 0 h 122"/>
                <a:gd name="T108" fmla="*/ 84 w 84"/>
                <a:gd name="T10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84" h="122">
                  <a:moveTo>
                    <a:pt x="69" y="0"/>
                  </a:moveTo>
                  <a:lnTo>
                    <a:pt x="84" y="2"/>
                  </a:lnTo>
                  <a:lnTo>
                    <a:pt x="82" y="6"/>
                  </a:lnTo>
                  <a:lnTo>
                    <a:pt x="80" y="8"/>
                  </a:lnTo>
                  <a:lnTo>
                    <a:pt x="77" y="15"/>
                  </a:lnTo>
                  <a:lnTo>
                    <a:pt x="73" y="19"/>
                  </a:lnTo>
                  <a:lnTo>
                    <a:pt x="71" y="26"/>
                  </a:lnTo>
                  <a:lnTo>
                    <a:pt x="65" y="34"/>
                  </a:lnTo>
                  <a:lnTo>
                    <a:pt x="60" y="43"/>
                  </a:lnTo>
                  <a:lnTo>
                    <a:pt x="58" y="47"/>
                  </a:lnTo>
                  <a:lnTo>
                    <a:pt x="56" y="51"/>
                  </a:lnTo>
                  <a:lnTo>
                    <a:pt x="52" y="56"/>
                  </a:lnTo>
                  <a:lnTo>
                    <a:pt x="50" y="62"/>
                  </a:lnTo>
                  <a:lnTo>
                    <a:pt x="45" y="66"/>
                  </a:lnTo>
                  <a:lnTo>
                    <a:pt x="43" y="71"/>
                  </a:lnTo>
                  <a:lnTo>
                    <a:pt x="41" y="77"/>
                  </a:lnTo>
                  <a:lnTo>
                    <a:pt x="39" y="81"/>
                  </a:lnTo>
                  <a:lnTo>
                    <a:pt x="34" y="88"/>
                  </a:lnTo>
                  <a:lnTo>
                    <a:pt x="32" y="92"/>
                  </a:lnTo>
                  <a:lnTo>
                    <a:pt x="28" y="96"/>
                  </a:lnTo>
                  <a:lnTo>
                    <a:pt x="26" y="103"/>
                  </a:lnTo>
                  <a:lnTo>
                    <a:pt x="24" y="107"/>
                  </a:lnTo>
                  <a:lnTo>
                    <a:pt x="19" y="114"/>
                  </a:lnTo>
                  <a:lnTo>
                    <a:pt x="17" y="118"/>
                  </a:lnTo>
                  <a:lnTo>
                    <a:pt x="15" y="122"/>
                  </a:lnTo>
                  <a:lnTo>
                    <a:pt x="9" y="120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4" y="109"/>
                  </a:lnTo>
                  <a:lnTo>
                    <a:pt x="9" y="105"/>
                  </a:lnTo>
                  <a:lnTo>
                    <a:pt x="11" y="99"/>
                  </a:lnTo>
                  <a:lnTo>
                    <a:pt x="13" y="94"/>
                  </a:lnTo>
                  <a:lnTo>
                    <a:pt x="17" y="88"/>
                  </a:lnTo>
                  <a:lnTo>
                    <a:pt x="19" y="83"/>
                  </a:lnTo>
                  <a:lnTo>
                    <a:pt x="24" y="79"/>
                  </a:lnTo>
                  <a:lnTo>
                    <a:pt x="26" y="73"/>
                  </a:lnTo>
                  <a:lnTo>
                    <a:pt x="28" y="68"/>
                  </a:lnTo>
                  <a:lnTo>
                    <a:pt x="32" y="64"/>
                  </a:lnTo>
                  <a:lnTo>
                    <a:pt x="34" y="58"/>
                  </a:lnTo>
                  <a:lnTo>
                    <a:pt x="37" y="53"/>
                  </a:lnTo>
                  <a:lnTo>
                    <a:pt x="41" y="47"/>
                  </a:lnTo>
                  <a:lnTo>
                    <a:pt x="43" y="43"/>
                  </a:lnTo>
                  <a:lnTo>
                    <a:pt x="45" y="38"/>
                  </a:lnTo>
                  <a:lnTo>
                    <a:pt x="50" y="30"/>
                  </a:lnTo>
                  <a:lnTo>
                    <a:pt x="56" y="21"/>
                  </a:lnTo>
                  <a:lnTo>
                    <a:pt x="58" y="15"/>
                  </a:lnTo>
                  <a:lnTo>
                    <a:pt x="62" y="10"/>
                  </a:lnTo>
                  <a:lnTo>
                    <a:pt x="65" y="6"/>
                  </a:lnTo>
                  <a:lnTo>
                    <a:pt x="67" y="2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27"/>
            <p:cNvSpPr>
              <a:spLocks noChangeArrowheads="1"/>
            </p:cNvSpPr>
            <p:nvPr/>
          </p:nvSpPr>
          <p:spPr bwMode="auto">
            <a:xfrm>
              <a:off x="1198" y="2300"/>
              <a:ext cx="142" cy="209"/>
            </a:xfrm>
            <a:custGeom>
              <a:avLst/>
              <a:gdLst>
                <a:gd name="T0" fmla="*/ 71 w 88"/>
                <a:gd name="T1" fmla="*/ 0 h 129"/>
                <a:gd name="T2" fmla="*/ 88 w 88"/>
                <a:gd name="T3" fmla="*/ 2 h 129"/>
                <a:gd name="T4" fmla="*/ 86 w 88"/>
                <a:gd name="T5" fmla="*/ 2 h 129"/>
                <a:gd name="T6" fmla="*/ 86 w 88"/>
                <a:gd name="T7" fmla="*/ 6 h 129"/>
                <a:gd name="T8" fmla="*/ 81 w 88"/>
                <a:gd name="T9" fmla="*/ 8 h 129"/>
                <a:gd name="T10" fmla="*/ 79 w 88"/>
                <a:gd name="T11" fmla="*/ 15 h 129"/>
                <a:gd name="T12" fmla="*/ 75 w 88"/>
                <a:gd name="T13" fmla="*/ 21 h 129"/>
                <a:gd name="T14" fmla="*/ 71 w 88"/>
                <a:gd name="T15" fmla="*/ 28 h 129"/>
                <a:gd name="T16" fmla="*/ 68 w 88"/>
                <a:gd name="T17" fmla="*/ 32 h 129"/>
                <a:gd name="T18" fmla="*/ 64 w 88"/>
                <a:gd name="T19" fmla="*/ 36 h 129"/>
                <a:gd name="T20" fmla="*/ 62 w 88"/>
                <a:gd name="T21" fmla="*/ 41 h 129"/>
                <a:gd name="T22" fmla="*/ 60 w 88"/>
                <a:gd name="T23" fmla="*/ 47 h 129"/>
                <a:gd name="T24" fmla="*/ 58 w 88"/>
                <a:gd name="T25" fmla="*/ 51 h 129"/>
                <a:gd name="T26" fmla="*/ 53 w 88"/>
                <a:gd name="T27" fmla="*/ 56 h 129"/>
                <a:gd name="T28" fmla="*/ 51 w 88"/>
                <a:gd name="T29" fmla="*/ 60 h 129"/>
                <a:gd name="T30" fmla="*/ 47 w 88"/>
                <a:gd name="T31" fmla="*/ 66 h 129"/>
                <a:gd name="T32" fmla="*/ 45 w 88"/>
                <a:gd name="T33" fmla="*/ 71 h 129"/>
                <a:gd name="T34" fmla="*/ 43 w 88"/>
                <a:gd name="T35" fmla="*/ 75 h 129"/>
                <a:gd name="T36" fmla="*/ 38 w 88"/>
                <a:gd name="T37" fmla="*/ 81 h 129"/>
                <a:gd name="T38" fmla="*/ 36 w 88"/>
                <a:gd name="T39" fmla="*/ 88 h 129"/>
                <a:gd name="T40" fmla="*/ 32 w 88"/>
                <a:gd name="T41" fmla="*/ 92 h 129"/>
                <a:gd name="T42" fmla="*/ 30 w 88"/>
                <a:gd name="T43" fmla="*/ 96 h 129"/>
                <a:gd name="T44" fmla="*/ 25 w 88"/>
                <a:gd name="T45" fmla="*/ 103 h 129"/>
                <a:gd name="T46" fmla="*/ 23 w 88"/>
                <a:gd name="T47" fmla="*/ 107 h 129"/>
                <a:gd name="T48" fmla="*/ 19 w 88"/>
                <a:gd name="T49" fmla="*/ 114 h 129"/>
                <a:gd name="T50" fmla="*/ 17 w 88"/>
                <a:gd name="T51" fmla="*/ 118 h 129"/>
                <a:gd name="T52" fmla="*/ 15 w 88"/>
                <a:gd name="T53" fmla="*/ 124 h 129"/>
                <a:gd name="T54" fmla="*/ 13 w 88"/>
                <a:gd name="T55" fmla="*/ 129 h 129"/>
                <a:gd name="T56" fmla="*/ 6 w 88"/>
                <a:gd name="T57" fmla="*/ 129 h 129"/>
                <a:gd name="T58" fmla="*/ 0 w 88"/>
                <a:gd name="T59" fmla="*/ 126 h 129"/>
                <a:gd name="T60" fmla="*/ 2 w 88"/>
                <a:gd name="T61" fmla="*/ 120 h 129"/>
                <a:gd name="T62" fmla="*/ 4 w 88"/>
                <a:gd name="T63" fmla="*/ 116 h 129"/>
                <a:gd name="T64" fmla="*/ 6 w 88"/>
                <a:gd name="T65" fmla="*/ 111 h 129"/>
                <a:gd name="T66" fmla="*/ 10 w 88"/>
                <a:gd name="T67" fmla="*/ 105 h 129"/>
                <a:gd name="T68" fmla="*/ 13 w 88"/>
                <a:gd name="T69" fmla="*/ 101 h 129"/>
                <a:gd name="T70" fmla="*/ 15 w 88"/>
                <a:gd name="T71" fmla="*/ 94 h 129"/>
                <a:gd name="T72" fmla="*/ 19 w 88"/>
                <a:gd name="T73" fmla="*/ 90 h 129"/>
                <a:gd name="T74" fmla="*/ 21 w 88"/>
                <a:gd name="T75" fmla="*/ 83 h 129"/>
                <a:gd name="T76" fmla="*/ 23 w 88"/>
                <a:gd name="T77" fmla="*/ 79 h 129"/>
                <a:gd name="T78" fmla="*/ 28 w 88"/>
                <a:gd name="T79" fmla="*/ 73 h 129"/>
                <a:gd name="T80" fmla="*/ 30 w 88"/>
                <a:gd name="T81" fmla="*/ 66 h 129"/>
                <a:gd name="T82" fmla="*/ 34 w 88"/>
                <a:gd name="T83" fmla="*/ 62 h 129"/>
                <a:gd name="T84" fmla="*/ 36 w 88"/>
                <a:gd name="T85" fmla="*/ 58 h 129"/>
                <a:gd name="T86" fmla="*/ 40 w 88"/>
                <a:gd name="T87" fmla="*/ 51 h 129"/>
                <a:gd name="T88" fmla="*/ 43 w 88"/>
                <a:gd name="T89" fmla="*/ 47 h 129"/>
                <a:gd name="T90" fmla="*/ 45 w 88"/>
                <a:gd name="T91" fmla="*/ 43 h 129"/>
                <a:gd name="T92" fmla="*/ 47 w 88"/>
                <a:gd name="T93" fmla="*/ 38 h 129"/>
                <a:gd name="T94" fmla="*/ 49 w 88"/>
                <a:gd name="T95" fmla="*/ 34 h 129"/>
                <a:gd name="T96" fmla="*/ 53 w 88"/>
                <a:gd name="T97" fmla="*/ 30 h 129"/>
                <a:gd name="T98" fmla="*/ 55 w 88"/>
                <a:gd name="T99" fmla="*/ 26 h 129"/>
                <a:gd name="T100" fmla="*/ 60 w 88"/>
                <a:gd name="T101" fmla="*/ 17 h 129"/>
                <a:gd name="T102" fmla="*/ 64 w 88"/>
                <a:gd name="T103" fmla="*/ 10 h 129"/>
                <a:gd name="T104" fmla="*/ 66 w 88"/>
                <a:gd name="T105" fmla="*/ 6 h 129"/>
                <a:gd name="T106" fmla="*/ 68 w 88"/>
                <a:gd name="T107" fmla="*/ 2 h 129"/>
                <a:gd name="T108" fmla="*/ 71 w 88"/>
                <a:gd name="T109" fmla="*/ 0 h 129"/>
                <a:gd name="T110" fmla="*/ 71 w 88"/>
                <a:gd name="T111" fmla="*/ 0 h 129"/>
                <a:gd name="T112" fmla="*/ 71 w 88"/>
                <a:gd name="T113" fmla="*/ 0 h 129"/>
                <a:gd name="T114" fmla="*/ 0 w 88"/>
                <a:gd name="T115" fmla="*/ 0 h 129"/>
                <a:gd name="T116" fmla="*/ 88 w 88"/>
                <a:gd name="T1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88" h="129">
                  <a:moveTo>
                    <a:pt x="71" y="0"/>
                  </a:moveTo>
                  <a:lnTo>
                    <a:pt x="88" y="2"/>
                  </a:lnTo>
                  <a:lnTo>
                    <a:pt x="86" y="2"/>
                  </a:lnTo>
                  <a:lnTo>
                    <a:pt x="86" y="6"/>
                  </a:lnTo>
                  <a:lnTo>
                    <a:pt x="81" y="8"/>
                  </a:lnTo>
                  <a:lnTo>
                    <a:pt x="79" y="15"/>
                  </a:lnTo>
                  <a:lnTo>
                    <a:pt x="75" y="21"/>
                  </a:lnTo>
                  <a:lnTo>
                    <a:pt x="71" y="28"/>
                  </a:lnTo>
                  <a:lnTo>
                    <a:pt x="68" y="32"/>
                  </a:lnTo>
                  <a:lnTo>
                    <a:pt x="64" y="36"/>
                  </a:lnTo>
                  <a:lnTo>
                    <a:pt x="62" y="41"/>
                  </a:lnTo>
                  <a:lnTo>
                    <a:pt x="60" y="47"/>
                  </a:lnTo>
                  <a:lnTo>
                    <a:pt x="58" y="51"/>
                  </a:lnTo>
                  <a:lnTo>
                    <a:pt x="53" y="56"/>
                  </a:lnTo>
                  <a:lnTo>
                    <a:pt x="51" y="60"/>
                  </a:lnTo>
                  <a:lnTo>
                    <a:pt x="47" y="66"/>
                  </a:lnTo>
                  <a:lnTo>
                    <a:pt x="45" y="71"/>
                  </a:lnTo>
                  <a:lnTo>
                    <a:pt x="43" y="75"/>
                  </a:lnTo>
                  <a:lnTo>
                    <a:pt x="38" y="81"/>
                  </a:lnTo>
                  <a:lnTo>
                    <a:pt x="36" y="88"/>
                  </a:lnTo>
                  <a:lnTo>
                    <a:pt x="32" y="92"/>
                  </a:lnTo>
                  <a:lnTo>
                    <a:pt x="30" y="96"/>
                  </a:lnTo>
                  <a:lnTo>
                    <a:pt x="25" y="103"/>
                  </a:lnTo>
                  <a:lnTo>
                    <a:pt x="23" y="107"/>
                  </a:lnTo>
                  <a:lnTo>
                    <a:pt x="19" y="114"/>
                  </a:lnTo>
                  <a:lnTo>
                    <a:pt x="17" y="118"/>
                  </a:lnTo>
                  <a:lnTo>
                    <a:pt x="15" y="124"/>
                  </a:lnTo>
                  <a:lnTo>
                    <a:pt x="13" y="129"/>
                  </a:lnTo>
                  <a:lnTo>
                    <a:pt x="6" y="129"/>
                  </a:lnTo>
                  <a:lnTo>
                    <a:pt x="0" y="126"/>
                  </a:lnTo>
                  <a:lnTo>
                    <a:pt x="2" y="120"/>
                  </a:lnTo>
                  <a:lnTo>
                    <a:pt x="4" y="116"/>
                  </a:lnTo>
                  <a:lnTo>
                    <a:pt x="6" y="111"/>
                  </a:lnTo>
                  <a:lnTo>
                    <a:pt x="10" y="105"/>
                  </a:lnTo>
                  <a:lnTo>
                    <a:pt x="13" y="101"/>
                  </a:lnTo>
                  <a:lnTo>
                    <a:pt x="15" y="94"/>
                  </a:lnTo>
                  <a:lnTo>
                    <a:pt x="19" y="90"/>
                  </a:lnTo>
                  <a:lnTo>
                    <a:pt x="21" y="83"/>
                  </a:lnTo>
                  <a:lnTo>
                    <a:pt x="23" y="79"/>
                  </a:lnTo>
                  <a:lnTo>
                    <a:pt x="28" y="73"/>
                  </a:lnTo>
                  <a:lnTo>
                    <a:pt x="30" y="66"/>
                  </a:lnTo>
                  <a:lnTo>
                    <a:pt x="34" y="62"/>
                  </a:lnTo>
                  <a:lnTo>
                    <a:pt x="36" y="58"/>
                  </a:lnTo>
                  <a:lnTo>
                    <a:pt x="40" y="51"/>
                  </a:lnTo>
                  <a:lnTo>
                    <a:pt x="43" y="47"/>
                  </a:lnTo>
                  <a:lnTo>
                    <a:pt x="45" y="43"/>
                  </a:lnTo>
                  <a:lnTo>
                    <a:pt x="47" y="38"/>
                  </a:lnTo>
                  <a:lnTo>
                    <a:pt x="49" y="34"/>
                  </a:lnTo>
                  <a:lnTo>
                    <a:pt x="53" y="30"/>
                  </a:lnTo>
                  <a:lnTo>
                    <a:pt x="55" y="26"/>
                  </a:lnTo>
                  <a:lnTo>
                    <a:pt x="60" y="17"/>
                  </a:lnTo>
                  <a:lnTo>
                    <a:pt x="64" y="10"/>
                  </a:lnTo>
                  <a:lnTo>
                    <a:pt x="66" y="6"/>
                  </a:lnTo>
                  <a:lnTo>
                    <a:pt x="68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1250" y="2300"/>
              <a:ext cx="152" cy="222"/>
            </a:xfrm>
            <a:custGeom>
              <a:avLst/>
              <a:gdLst>
                <a:gd name="T0" fmla="*/ 77 w 94"/>
                <a:gd name="T1" fmla="*/ 0 h 137"/>
                <a:gd name="T2" fmla="*/ 94 w 94"/>
                <a:gd name="T3" fmla="*/ 2 h 137"/>
                <a:gd name="T4" fmla="*/ 92 w 94"/>
                <a:gd name="T5" fmla="*/ 2 h 137"/>
                <a:gd name="T6" fmla="*/ 90 w 94"/>
                <a:gd name="T7" fmla="*/ 6 h 137"/>
                <a:gd name="T8" fmla="*/ 88 w 94"/>
                <a:gd name="T9" fmla="*/ 10 h 137"/>
                <a:gd name="T10" fmla="*/ 86 w 94"/>
                <a:gd name="T11" fmla="*/ 17 h 137"/>
                <a:gd name="T12" fmla="*/ 79 w 94"/>
                <a:gd name="T13" fmla="*/ 23 h 137"/>
                <a:gd name="T14" fmla="*/ 75 w 94"/>
                <a:gd name="T15" fmla="*/ 30 h 137"/>
                <a:gd name="T16" fmla="*/ 73 w 94"/>
                <a:gd name="T17" fmla="*/ 34 h 137"/>
                <a:gd name="T18" fmla="*/ 69 w 94"/>
                <a:gd name="T19" fmla="*/ 41 h 137"/>
                <a:gd name="T20" fmla="*/ 66 w 94"/>
                <a:gd name="T21" fmla="*/ 45 h 137"/>
                <a:gd name="T22" fmla="*/ 64 w 94"/>
                <a:gd name="T23" fmla="*/ 51 h 137"/>
                <a:gd name="T24" fmla="*/ 60 w 94"/>
                <a:gd name="T25" fmla="*/ 56 h 137"/>
                <a:gd name="T26" fmla="*/ 58 w 94"/>
                <a:gd name="T27" fmla="*/ 60 h 137"/>
                <a:gd name="T28" fmla="*/ 54 w 94"/>
                <a:gd name="T29" fmla="*/ 66 h 137"/>
                <a:gd name="T30" fmla="*/ 51 w 94"/>
                <a:gd name="T31" fmla="*/ 71 h 137"/>
                <a:gd name="T32" fmla="*/ 47 w 94"/>
                <a:gd name="T33" fmla="*/ 77 h 137"/>
                <a:gd name="T34" fmla="*/ 45 w 94"/>
                <a:gd name="T35" fmla="*/ 81 h 137"/>
                <a:gd name="T36" fmla="*/ 41 w 94"/>
                <a:gd name="T37" fmla="*/ 88 h 137"/>
                <a:gd name="T38" fmla="*/ 39 w 94"/>
                <a:gd name="T39" fmla="*/ 94 h 137"/>
                <a:gd name="T40" fmla="*/ 34 w 94"/>
                <a:gd name="T41" fmla="*/ 99 h 137"/>
                <a:gd name="T42" fmla="*/ 32 w 94"/>
                <a:gd name="T43" fmla="*/ 105 h 137"/>
                <a:gd name="T44" fmla="*/ 28 w 94"/>
                <a:gd name="T45" fmla="*/ 109 h 137"/>
                <a:gd name="T46" fmla="*/ 26 w 94"/>
                <a:gd name="T47" fmla="*/ 116 h 137"/>
                <a:gd name="T48" fmla="*/ 21 w 94"/>
                <a:gd name="T49" fmla="*/ 120 h 137"/>
                <a:gd name="T50" fmla="*/ 19 w 94"/>
                <a:gd name="T51" fmla="*/ 126 h 137"/>
                <a:gd name="T52" fmla="*/ 17 w 94"/>
                <a:gd name="T53" fmla="*/ 131 h 137"/>
                <a:gd name="T54" fmla="*/ 15 w 94"/>
                <a:gd name="T55" fmla="*/ 137 h 137"/>
                <a:gd name="T56" fmla="*/ 8 w 94"/>
                <a:gd name="T57" fmla="*/ 135 h 137"/>
                <a:gd name="T58" fmla="*/ 0 w 94"/>
                <a:gd name="T59" fmla="*/ 133 h 137"/>
                <a:gd name="T60" fmla="*/ 4 w 94"/>
                <a:gd name="T61" fmla="*/ 129 h 137"/>
                <a:gd name="T62" fmla="*/ 6 w 94"/>
                <a:gd name="T63" fmla="*/ 122 h 137"/>
                <a:gd name="T64" fmla="*/ 8 w 94"/>
                <a:gd name="T65" fmla="*/ 116 h 137"/>
                <a:gd name="T66" fmla="*/ 13 w 94"/>
                <a:gd name="T67" fmla="*/ 111 h 137"/>
                <a:gd name="T68" fmla="*/ 15 w 94"/>
                <a:gd name="T69" fmla="*/ 105 h 137"/>
                <a:gd name="T70" fmla="*/ 17 w 94"/>
                <a:gd name="T71" fmla="*/ 101 h 137"/>
                <a:gd name="T72" fmla="*/ 21 w 94"/>
                <a:gd name="T73" fmla="*/ 94 h 137"/>
                <a:gd name="T74" fmla="*/ 23 w 94"/>
                <a:gd name="T75" fmla="*/ 90 h 137"/>
                <a:gd name="T76" fmla="*/ 28 w 94"/>
                <a:gd name="T77" fmla="*/ 83 h 137"/>
                <a:gd name="T78" fmla="*/ 30 w 94"/>
                <a:gd name="T79" fmla="*/ 77 h 137"/>
                <a:gd name="T80" fmla="*/ 34 w 94"/>
                <a:gd name="T81" fmla="*/ 73 h 137"/>
                <a:gd name="T82" fmla="*/ 36 w 94"/>
                <a:gd name="T83" fmla="*/ 66 h 137"/>
                <a:gd name="T84" fmla="*/ 41 w 94"/>
                <a:gd name="T85" fmla="*/ 62 h 137"/>
                <a:gd name="T86" fmla="*/ 43 w 94"/>
                <a:gd name="T87" fmla="*/ 56 h 137"/>
                <a:gd name="T88" fmla="*/ 47 w 94"/>
                <a:gd name="T89" fmla="*/ 51 h 137"/>
                <a:gd name="T90" fmla="*/ 49 w 94"/>
                <a:gd name="T91" fmla="*/ 47 h 137"/>
                <a:gd name="T92" fmla="*/ 54 w 94"/>
                <a:gd name="T93" fmla="*/ 41 h 137"/>
                <a:gd name="T94" fmla="*/ 56 w 94"/>
                <a:gd name="T95" fmla="*/ 36 h 137"/>
                <a:gd name="T96" fmla="*/ 58 w 94"/>
                <a:gd name="T97" fmla="*/ 30 h 137"/>
                <a:gd name="T98" fmla="*/ 60 w 94"/>
                <a:gd name="T99" fmla="*/ 26 h 137"/>
                <a:gd name="T100" fmla="*/ 64 w 94"/>
                <a:gd name="T101" fmla="*/ 19 h 137"/>
                <a:gd name="T102" fmla="*/ 69 w 94"/>
                <a:gd name="T103" fmla="*/ 13 h 137"/>
                <a:gd name="T104" fmla="*/ 73 w 94"/>
                <a:gd name="T105" fmla="*/ 6 h 137"/>
                <a:gd name="T106" fmla="*/ 75 w 94"/>
                <a:gd name="T107" fmla="*/ 2 h 137"/>
                <a:gd name="T108" fmla="*/ 77 w 94"/>
                <a:gd name="T109" fmla="*/ 0 h 137"/>
                <a:gd name="T110" fmla="*/ 77 w 94"/>
                <a:gd name="T111" fmla="*/ 0 h 137"/>
                <a:gd name="T112" fmla="*/ 77 w 94"/>
                <a:gd name="T113" fmla="*/ 0 h 137"/>
                <a:gd name="T114" fmla="*/ 0 w 94"/>
                <a:gd name="T115" fmla="*/ 0 h 137"/>
                <a:gd name="T116" fmla="*/ 94 w 94"/>
                <a:gd name="T11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94" h="137">
                  <a:moveTo>
                    <a:pt x="77" y="0"/>
                  </a:moveTo>
                  <a:lnTo>
                    <a:pt x="94" y="2"/>
                  </a:lnTo>
                  <a:lnTo>
                    <a:pt x="92" y="2"/>
                  </a:lnTo>
                  <a:lnTo>
                    <a:pt x="90" y="6"/>
                  </a:lnTo>
                  <a:lnTo>
                    <a:pt x="88" y="10"/>
                  </a:lnTo>
                  <a:lnTo>
                    <a:pt x="86" y="17"/>
                  </a:lnTo>
                  <a:lnTo>
                    <a:pt x="79" y="23"/>
                  </a:lnTo>
                  <a:lnTo>
                    <a:pt x="75" y="30"/>
                  </a:lnTo>
                  <a:lnTo>
                    <a:pt x="73" y="34"/>
                  </a:lnTo>
                  <a:lnTo>
                    <a:pt x="69" y="41"/>
                  </a:lnTo>
                  <a:lnTo>
                    <a:pt x="66" y="45"/>
                  </a:lnTo>
                  <a:lnTo>
                    <a:pt x="64" y="51"/>
                  </a:lnTo>
                  <a:lnTo>
                    <a:pt x="60" y="56"/>
                  </a:lnTo>
                  <a:lnTo>
                    <a:pt x="58" y="60"/>
                  </a:lnTo>
                  <a:lnTo>
                    <a:pt x="54" y="66"/>
                  </a:lnTo>
                  <a:lnTo>
                    <a:pt x="51" y="71"/>
                  </a:lnTo>
                  <a:lnTo>
                    <a:pt x="47" y="77"/>
                  </a:lnTo>
                  <a:lnTo>
                    <a:pt x="45" y="81"/>
                  </a:lnTo>
                  <a:lnTo>
                    <a:pt x="41" y="88"/>
                  </a:lnTo>
                  <a:lnTo>
                    <a:pt x="39" y="94"/>
                  </a:lnTo>
                  <a:lnTo>
                    <a:pt x="34" y="99"/>
                  </a:lnTo>
                  <a:lnTo>
                    <a:pt x="32" y="105"/>
                  </a:lnTo>
                  <a:lnTo>
                    <a:pt x="28" y="109"/>
                  </a:lnTo>
                  <a:lnTo>
                    <a:pt x="26" y="116"/>
                  </a:lnTo>
                  <a:lnTo>
                    <a:pt x="21" y="120"/>
                  </a:lnTo>
                  <a:lnTo>
                    <a:pt x="19" y="126"/>
                  </a:lnTo>
                  <a:lnTo>
                    <a:pt x="17" y="131"/>
                  </a:lnTo>
                  <a:lnTo>
                    <a:pt x="15" y="137"/>
                  </a:lnTo>
                  <a:lnTo>
                    <a:pt x="8" y="135"/>
                  </a:lnTo>
                  <a:lnTo>
                    <a:pt x="0" y="133"/>
                  </a:lnTo>
                  <a:lnTo>
                    <a:pt x="4" y="129"/>
                  </a:lnTo>
                  <a:lnTo>
                    <a:pt x="6" y="122"/>
                  </a:lnTo>
                  <a:lnTo>
                    <a:pt x="8" y="116"/>
                  </a:lnTo>
                  <a:lnTo>
                    <a:pt x="13" y="111"/>
                  </a:lnTo>
                  <a:lnTo>
                    <a:pt x="15" y="105"/>
                  </a:lnTo>
                  <a:lnTo>
                    <a:pt x="17" y="101"/>
                  </a:lnTo>
                  <a:lnTo>
                    <a:pt x="21" y="94"/>
                  </a:lnTo>
                  <a:lnTo>
                    <a:pt x="23" y="90"/>
                  </a:lnTo>
                  <a:lnTo>
                    <a:pt x="28" y="83"/>
                  </a:lnTo>
                  <a:lnTo>
                    <a:pt x="30" y="77"/>
                  </a:lnTo>
                  <a:lnTo>
                    <a:pt x="34" y="73"/>
                  </a:lnTo>
                  <a:lnTo>
                    <a:pt x="36" y="66"/>
                  </a:lnTo>
                  <a:lnTo>
                    <a:pt x="41" y="62"/>
                  </a:lnTo>
                  <a:lnTo>
                    <a:pt x="43" y="56"/>
                  </a:lnTo>
                  <a:lnTo>
                    <a:pt x="47" y="51"/>
                  </a:lnTo>
                  <a:lnTo>
                    <a:pt x="49" y="47"/>
                  </a:lnTo>
                  <a:lnTo>
                    <a:pt x="54" y="41"/>
                  </a:lnTo>
                  <a:lnTo>
                    <a:pt x="56" y="36"/>
                  </a:lnTo>
                  <a:lnTo>
                    <a:pt x="58" y="30"/>
                  </a:lnTo>
                  <a:lnTo>
                    <a:pt x="60" y="26"/>
                  </a:lnTo>
                  <a:lnTo>
                    <a:pt x="64" y="19"/>
                  </a:lnTo>
                  <a:lnTo>
                    <a:pt x="69" y="13"/>
                  </a:lnTo>
                  <a:lnTo>
                    <a:pt x="73" y="6"/>
                  </a:lnTo>
                  <a:lnTo>
                    <a:pt x="75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29"/>
            <p:cNvSpPr>
              <a:spLocks noChangeArrowheads="1"/>
            </p:cNvSpPr>
            <p:nvPr/>
          </p:nvSpPr>
          <p:spPr bwMode="auto">
            <a:xfrm>
              <a:off x="1305" y="2300"/>
              <a:ext cx="157" cy="236"/>
            </a:xfrm>
            <a:custGeom>
              <a:avLst/>
              <a:gdLst>
                <a:gd name="T0" fmla="*/ 82 w 97"/>
                <a:gd name="T1" fmla="*/ 0 h 146"/>
                <a:gd name="T2" fmla="*/ 97 w 97"/>
                <a:gd name="T3" fmla="*/ 2 h 146"/>
                <a:gd name="T4" fmla="*/ 97 w 97"/>
                <a:gd name="T5" fmla="*/ 2 h 146"/>
                <a:gd name="T6" fmla="*/ 95 w 97"/>
                <a:gd name="T7" fmla="*/ 6 h 146"/>
                <a:gd name="T8" fmla="*/ 93 w 97"/>
                <a:gd name="T9" fmla="*/ 10 h 146"/>
                <a:gd name="T10" fmla="*/ 88 w 97"/>
                <a:gd name="T11" fmla="*/ 17 h 146"/>
                <a:gd name="T12" fmla="*/ 86 w 97"/>
                <a:gd name="T13" fmla="*/ 21 h 146"/>
                <a:gd name="T14" fmla="*/ 84 w 97"/>
                <a:gd name="T15" fmla="*/ 26 h 146"/>
                <a:gd name="T16" fmla="*/ 80 w 97"/>
                <a:gd name="T17" fmla="*/ 30 h 146"/>
                <a:gd name="T18" fmla="*/ 80 w 97"/>
                <a:gd name="T19" fmla="*/ 34 h 146"/>
                <a:gd name="T20" fmla="*/ 75 w 97"/>
                <a:gd name="T21" fmla="*/ 38 h 146"/>
                <a:gd name="T22" fmla="*/ 73 w 97"/>
                <a:gd name="T23" fmla="*/ 43 h 146"/>
                <a:gd name="T24" fmla="*/ 69 w 97"/>
                <a:gd name="T25" fmla="*/ 49 h 146"/>
                <a:gd name="T26" fmla="*/ 67 w 97"/>
                <a:gd name="T27" fmla="*/ 56 h 146"/>
                <a:gd name="T28" fmla="*/ 63 w 97"/>
                <a:gd name="T29" fmla="*/ 60 h 146"/>
                <a:gd name="T30" fmla="*/ 60 w 97"/>
                <a:gd name="T31" fmla="*/ 66 h 146"/>
                <a:gd name="T32" fmla="*/ 56 w 97"/>
                <a:gd name="T33" fmla="*/ 71 h 146"/>
                <a:gd name="T34" fmla="*/ 52 w 97"/>
                <a:gd name="T35" fmla="*/ 77 h 146"/>
                <a:gd name="T36" fmla="*/ 47 w 97"/>
                <a:gd name="T37" fmla="*/ 83 h 146"/>
                <a:gd name="T38" fmla="*/ 45 w 97"/>
                <a:gd name="T39" fmla="*/ 90 h 146"/>
                <a:gd name="T40" fmla="*/ 41 w 97"/>
                <a:gd name="T41" fmla="*/ 96 h 146"/>
                <a:gd name="T42" fmla="*/ 39 w 97"/>
                <a:gd name="T43" fmla="*/ 103 h 146"/>
                <a:gd name="T44" fmla="*/ 35 w 97"/>
                <a:gd name="T45" fmla="*/ 107 h 146"/>
                <a:gd name="T46" fmla="*/ 32 w 97"/>
                <a:gd name="T47" fmla="*/ 114 h 146"/>
                <a:gd name="T48" fmla="*/ 28 w 97"/>
                <a:gd name="T49" fmla="*/ 118 h 146"/>
                <a:gd name="T50" fmla="*/ 26 w 97"/>
                <a:gd name="T51" fmla="*/ 124 h 146"/>
                <a:gd name="T52" fmla="*/ 22 w 97"/>
                <a:gd name="T53" fmla="*/ 129 h 146"/>
                <a:gd name="T54" fmla="*/ 20 w 97"/>
                <a:gd name="T55" fmla="*/ 135 h 146"/>
                <a:gd name="T56" fmla="*/ 17 w 97"/>
                <a:gd name="T57" fmla="*/ 139 h 146"/>
                <a:gd name="T58" fmla="*/ 15 w 97"/>
                <a:gd name="T59" fmla="*/ 146 h 146"/>
                <a:gd name="T60" fmla="*/ 7 w 97"/>
                <a:gd name="T61" fmla="*/ 144 h 146"/>
                <a:gd name="T62" fmla="*/ 0 w 97"/>
                <a:gd name="T63" fmla="*/ 141 h 146"/>
                <a:gd name="T64" fmla="*/ 2 w 97"/>
                <a:gd name="T65" fmla="*/ 135 h 146"/>
                <a:gd name="T66" fmla="*/ 7 w 97"/>
                <a:gd name="T67" fmla="*/ 131 h 146"/>
                <a:gd name="T68" fmla="*/ 9 w 97"/>
                <a:gd name="T69" fmla="*/ 124 h 146"/>
                <a:gd name="T70" fmla="*/ 11 w 97"/>
                <a:gd name="T71" fmla="*/ 120 h 146"/>
                <a:gd name="T72" fmla="*/ 15 w 97"/>
                <a:gd name="T73" fmla="*/ 114 h 146"/>
                <a:gd name="T74" fmla="*/ 17 w 97"/>
                <a:gd name="T75" fmla="*/ 107 h 146"/>
                <a:gd name="T76" fmla="*/ 22 w 97"/>
                <a:gd name="T77" fmla="*/ 103 h 146"/>
                <a:gd name="T78" fmla="*/ 26 w 97"/>
                <a:gd name="T79" fmla="*/ 96 h 146"/>
                <a:gd name="T80" fmla="*/ 28 w 97"/>
                <a:gd name="T81" fmla="*/ 90 h 146"/>
                <a:gd name="T82" fmla="*/ 30 w 97"/>
                <a:gd name="T83" fmla="*/ 86 h 146"/>
                <a:gd name="T84" fmla="*/ 35 w 97"/>
                <a:gd name="T85" fmla="*/ 79 h 146"/>
                <a:gd name="T86" fmla="*/ 39 w 97"/>
                <a:gd name="T87" fmla="*/ 73 h 146"/>
                <a:gd name="T88" fmla="*/ 41 w 97"/>
                <a:gd name="T89" fmla="*/ 66 h 146"/>
                <a:gd name="T90" fmla="*/ 45 w 97"/>
                <a:gd name="T91" fmla="*/ 62 h 146"/>
                <a:gd name="T92" fmla="*/ 47 w 97"/>
                <a:gd name="T93" fmla="*/ 56 h 146"/>
                <a:gd name="T94" fmla="*/ 52 w 97"/>
                <a:gd name="T95" fmla="*/ 51 h 146"/>
                <a:gd name="T96" fmla="*/ 54 w 97"/>
                <a:gd name="T97" fmla="*/ 45 h 146"/>
                <a:gd name="T98" fmla="*/ 58 w 97"/>
                <a:gd name="T99" fmla="*/ 38 h 146"/>
                <a:gd name="T100" fmla="*/ 60 w 97"/>
                <a:gd name="T101" fmla="*/ 34 h 146"/>
                <a:gd name="T102" fmla="*/ 63 w 97"/>
                <a:gd name="T103" fmla="*/ 30 h 146"/>
                <a:gd name="T104" fmla="*/ 67 w 97"/>
                <a:gd name="T105" fmla="*/ 21 h 146"/>
                <a:gd name="T106" fmla="*/ 73 w 97"/>
                <a:gd name="T107" fmla="*/ 15 h 146"/>
                <a:gd name="T108" fmla="*/ 75 w 97"/>
                <a:gd name="T109" fmla="*/ 6 h 146"/>
                <a:gd name="T110" fmla="*/ 80 w 97"/>
                <a:gd name="T111" fmla="*/ 2 h 146"/>
                <a:gd name="T112" fmla="*/ 82 w 97"/>
                <a:gd name="T113" fmla="*/ 0 h 146"/>
                <a:gd name="T114" fmla="*/ 82 w 97"/>
                <a:gd name="T115" fmla="*/ 0 h 146"/>
                <a:gd name="T116" fmla="*/ 82 w 97"/>
                <a:gd name="T117" fmla="*/ 0 h 146"/>
                <a:gd name="T118" fmla="*/ 0 w 97"/>
                <a:gd name="T119" fmla="*/ 0 h 146"/>
                <a:gd name="T120" fmla="*/ 97 w 97"/>
                <a:gd name="T121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97" h="146">
                  <a:moveTo>
                    <a:pt x="82" y="0"/>
                  </a:moveTo>
                  <a:lnTo>
                    <a:pt x="97" y="2"/>
                  </a:lnTo>
                  <a:lnTo>
                    <a:pt x="95" y="6"/>
                  </a:lnTo>
                  <a:lnTo>
                    <a:pt x="93" y="10"/>
                  </a:lnTo>
                  <a:lnTo>
                    <a:pt x="88" y="17"/>
                  </a:lnTo>
                  <a:lnTo>
                    <a:pt x="86" y="21"/>
                  </a:lnTo>
                  <a:lnTo>
                    <a:pt x="84" y="26"/>
                  </a:lnTo>
                  <a:lnTo>
                    <a:pt x="80" y="30"/>
                  </a:lnTo>
                  <a:lnTo>
                    <a:pt x="80" y="34"/>
                  </a:lnTo>
                  <a:lnTo>
                    <a:pt x="75" y="38"/>
                  </a:lnTo>
                  <a:lnTo>
                    <a:pt x="73" y="43"/>
                  </a:lnTo>
                  <a:lnTo>
                    <a:pt x="69" y="49"/>
                  </a:lnTo>
                  <a:lnTo>
                    <a:pt x="67" y="56"/>
                  </a:lnTo>
                  <a:lnTo>
                    <a:pt x="63" y="60"/>
                  </a:lnTo>
                  <a:lnTo>
                    <a:pt x="60" y="66"/>
                  </a:lnTo>
                  <a:lnTo>
                    <a:pt x="56" y="71"/>
                  </a:lnTo>
                  <a:lnTo>
                    <a:pt x="52" y="77"/>
                  </a:lnTo>
                  <a:lnTo>
                    <a:pt x="47" y="83"/>
                  </a:lnTo>
                  <a:lnTo>
                    <a:pt x="45" y="90"/>
                  </a:lnTo>
                  <a:lnTo>
                    <a:pt x="41" y="96"/>
                  </a:lnTo>
                  <a:lnTo>
                    <a:pt x="39" y="103"/>
                  </a:lnTo>
                  <a:lnTo>
                    <a:pt x="35" y="107"/>
                  </a:lnTo>
                  <a:lnTo>
                    <a:pt x="32" y="114"/>
                  </a:lnTo>
                  <a:lnTo>
                    <a:pt x="28" y="118"/>
                  </a:lnTo>
                  <a:lnTo>
                    <a:pt x="26" y="124"/>
                  </a:lnTo>
                  <a:lnTo>
                    <a:pt x="22" y="129"/>
                  </a:lnTo>
                  <a:lnTo>
                    <a:pt x="20" y="135"/>
                  </a:lnTo>
                  <a:lnTo>
                    <a:pt x="17" y="139"/>
                  </a:lnTo>
                  <a:lnTo>
                    <a:pt x="15" y="146"/>
                  </a:lnTo>
                  <a:lnTo>
                    <a:pt x="7" y="144"/>
                  </a:lnTo>
                  <a:lnTo>
                    <a:pt x="0" y="141"/>
                  </a:lnTo>
                  <a:lnTo>
                    <a:pt x="2" y="135"/>
                  </a:lnTo>
                  <a:lnTo>
                    <a:pt x="7" y="131"/>
                  </a:lnTo>
                  <a:lnTo>
                    <a:pt x="9" y="124"/>
                  </a:lnTo>
                  <a:lnTo>
                    <a:pt x="11" y="120"/>
                  </a:lnTo>
                  <a:lnTo>
                    <a:pt x="15" y="114"/>
                  </a:lnTo>
                  <a:lnTo>
                    <a:pt x="17" y="107"/>
                  </a:lnTo>
                  <a:lnTo>
                    <a:pt x="22" y="103"/>
                  </a:lnTo>
                  <a:lnTo>
                    <a:pt x="26" y="96"/>
                  </a:lnTo>
                  <a:lnTo>
                    <a:pt x="28" y="90"/>
                  </a:lnTo>
                  <a:lnTo>
                    <a:pt x="30" y="86"/>
                  </a:lnTo>
                  <a:lnTo>
                    <a:pt x="35" y="79"/>
                  </a:lnTo>
                  <a:lnTo>
                    <a:pt x="39" y="73"/>
                  </a:lnTo>
                  <a:lnTo>
                    <a:pt x="41" y="66"/>
                  </a:lnTo>
                  <a:lnTo>
                    <a:pt x="45" y="62"/>
                  </a:lnTo>
                  <a:lnTo>
                    <a:pt x="47" y="56"/>
                  </a:lnTo>
                  <a:lnTo>
                    <a:pt x="52" y="51"/>
                  </a:lnTo>
                  <a:lnTo>
                    <a:pt x="54" y="45"/>
                  </a:lnTo>
                  <a:lnTo>
                    <a:pt x="58" y="38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7" y="21"/>
                  </a:lnTo>
                  <a:lnTo>
                    <a:pt x="73" y="15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1414" y="2300"/>
              <a:ext cx="173" cy="267"/>
            </a:xfrm>
            <a:custGeom>
              <a:avLst/>
              <a:gdLst>
                <a:gd name="T0" fmla="*/ 92 w 107"/>
                <a:gd name="T1" fmla="*/ 0 h 165"/>
                <a:gd name="T2" fmla="*/ 107 w 107"/>
                <a:gd name="T3" fmla="*/ 2 h 165"/>
                <a:gd name="T4" fmla="*/ 107 w 107"/>
                <a:gd name="T5" fmla="*/ 4 h 165"/>
                <a:gd name="T6" fmla="*/ 103 w 107"/>
                <a:gd name="T7" fmla="*/ 8 h 165"/>
                <a:gd name="T8" fmla="*/ 99 w 107"/>
                <a:gd name="T9" fmla="*/ 15 h 165"/>
                <a:gd name="T10" fmla="*/ 94 w 107"/>
                <a:gd name="T11" fmla="*/ 21 h 165"/>
                <a:gd name="T12" fmla="*/ 92 w 107"/>
                <a:gd name="T13" fmla="*/ 26 h 165"/>
                <a:gd name="T14" fmla="*/ 90 w 107"/>
                <a:gd name="T15" fmla="*/ 32 h 165"/>
                <a:gd name="T16" fmla="*/ 86 w 107"/>
                <a:gd name="T17" fmla="*/ 36 h 165"/>
                <a:gd name="T18" fmla="*/ 81 w 107"/>
                <a:gd name="T19" fmla="*/ 43 h 165"/>
                <a:gd name="T20" fmla="*/ 77 w 107"/>
                <a:gd name="T21" fmla="*/ 49 h 165"/>
                <a:gd name="T22" fmla="*/ 75 w 107"/>
                <a:gd name="T23" fmla="*/ 56 h 165"/>
                <a:gd name="T24" fmla="*/ 71 w 107"/>
                <a:gd name="T25" fmla="*/ 62 h 165"/>
                <a:gd name="T26" fmla="*/ 69 w 107"/>
                <a:gd name="T27" fmla="*/ 68 h 165"/>
                <a:gd name="T28" fmla="*/ 62 w 107"/>
                <a:gd name="T29" fmla="*/ 75 h 165"/>
                <a:gd name="T30" fmla="*/ 60 w 107"/>
                <a:gd name="T31" fmla="*/ 81 h 165"/>
                <a:gd name="T32" fmla="*/ 54 w 107"/>
                <a:gd name="T33" fmla="*/ 88 h 165"/>
                <a:gd name="T34" fmla="*/ 51 w 107"/>
                <a:gd name="T35" fmla="*/ 96 h 165"/>
                <a:gd name="T36" fmla="*/ 47 w 107"/>
                <a:gd name="T37" fmla="*/ 103 h 165"/>
                <a:gd name="T38" fmla="*/ 43 w 107"/>
                <a:gd name="T39" fmla="*/ 109 h 165"/>
                <a:gd name="T40" fmla="*/ 38 w 107"/>
                <a:gd name="T41" fmla="*/ 116 h 165"/>
                <a:gd name="T42" fmla="*/ 36 w 107"/>
                <a:gd name="T43" fmla="*/ 122 h 165"/>
                <a:gd name="T44" fmla="*/ 32 w 107"/>
                <a:gd name="T45" fmla="*/ 129 h 165"/>
                <a:gd name="T46" fmla="*/ 28 w 107"/>
                <a:gd name="T47" fmla="*/ 135 h 165"/>
                <a:gd name="T48" fmla="*/ 26 w 107"/>
                <a:gd name="T49" fmla="*/ 139 h 165"/>
                <a:gd name="T50" fmla="*/ 21 w 107"/>
                <a:gd name="T51" fmla="*/ 146 h 165"/>
                <a:gd name="T52" fmla="*/ 19 w 107"/>
                <a:gd name="T53" fmla="*/ 150 h 165"/>
                <a:gd name="T54" fmla="*/ 17 w 107"/>
                <a:gd name="T55" fmla="*/ 157 h 165"/>
                <a:gd name="T56" fmla="*/ 15 w 107"/>
                <a:gd name="T57" fmla="*/ 161 h 165"/>
                <a:gd name="T58" fmla="*/ 13 w 107"/>
                <a:gd name="T59" fmla="*/ 165 h 165"/>
                <a:gd name="T60" fmla="*/ 4 w 107"/>
                <a:gd name="T61" fmla="*/ 163 h 165"/>
                <a:gd name="T62" fmla="*/ 0 w 107"/>
                <a:gd name="T63" fmla="*/ 161 h 165"/>
                <a:gd name="T64" fmla="*/ 2 w 107"/>
                <a:gd name="T65" fmla="*/ 157 h 165"/>
                <a:gd name="T66" fmla="*/ 4 w 107"/>
                <a:gd name="T67" fmla="*/ 152 h 165"/>
                <a:gd name="T68" fmla="*/ 6 w 107"/>
                <a:gd name="T69" fmla="*/ 146 h 165"/>
                <a:gd name="T70" fmla="*/ 11 w 107"/>
                <a:gd name="T71" fmla="*/ 141 h 165"/>
                <a:gd name="T72" fmla="*/ 13 w 107"/>
                <a:gd name="T73" fmla="*/ 135 h 165"/>
                <a:gd name="T74" fmla="*/ 17 w 107"/>
                <a:gd name="T75" fmla="*/ 129 h 165"/>
                <a:gd name="T76" fmla="*/ 19 w 107"/>
                <a:gd name="T77" fmla="*/ 124 h 165"/>
                <a:gd name="T78" fmla="*/ 23 w 107"/>
                <a:gd name="T79" fmla="*/ 118 h 165"/>
                <a:gd name="T80" fmla="*/ 28 w 107"/>
                <a:gd name="T81" fmla="*/ 109 h 165"/>
                <a:gd name="T82" fmla="*/ 32 w 107"/>
                <a:gd name="T83" fmla="*/ 103 h 165"/>
                <a:gd name="T84" fmla="*/ 34 w 107"/>
                <a:gd name="T85" fmla="*/ 96 h 165"/>
                <a:gd name="T86" fmla="*/ 38 w 107"/>
                <a:gd name="T87" fmla="*/ 90 h 165"/>
                <a:gd name="T88" fmla="*/ 43 w 107"/>
                <a:gd name="T89" fmla="*/ 83 h 165"/>
                <a:gd name="T90" fmla="*/ 47 w 107"/>
                <a:gd name="T91" fmla="*/ 77 h 165"/>
                <a:gd name="T92" fmla="*/ 51 w 107"/>
                <a:gd name="T93" fmla="*/ 71 h 165"/>
                <a:gd name="T94" fmla="*/ 56 w 107"/>
                <a:gd name="T95" fmla="*/ 64 h 165"/>
                <a:gd name="T96" fmla="*/ 58 w 107"/>
                <a:gd name="T97" fmla="*/ 56 h 165"/>
                <a:gd name="T98" fmla="*/ 62 w 107"/>
                <a:gd name="T99" fmla="*/ 51 h 165"/>
                <a:gd name="T100" fmla="*/ 66 w 107"/>
                <a:gd name="T101" fmla="*/ 43 h 165"/>
                <a:gd name="T102" fmla="*/ 69 w 107"/>
                <a:gd name="T103" fmla="*/ 38 h 165"/>
                <a:gd name="T104" fmla="*/ 73 w 107"/>
                <a:gd name="T105" fmla="*/ 32 h 165"/>
                <a:gd name="T106" fmla="*/ 75 w 107"/>
                <a:gd name="T107" fmla="*/ 28 h 165"/>
                <a:gd name="T108" fmla="*/ 77 w 107"/>
                <a:gd name="T109" fmla="*/ 21 h 165"/>
                <a:gd name="T110" fmla="*/ 81 w 107"/>
                <a:gd name="T111" fmla="*/ 19 h 165"/>
                <a:gd name="T112" fmla="*/ 86 w 107"/>
                <a:gd name="T113" fmla="*/ 10 h 165"/>
                <a:gd name="T114" fmla="*/ 90 w 107"/>
                <a:gd name="T115" fmla="*/ 4 h 165"/>
                <a:gd name="T116" fmla="*/ 90 w 107"/>
                <a:gd name="T117" fmla="*/ 0 h 165"/>
                <a:gd name="T118" fmla="*/ 92 w 107"/>
                <a:gd name="T119" fmla="*/ 0 h 165"/>
                <a:gd name="T120" fmla="*/ 92 w 107"/>
                <a:gd name="T121" fmla="*/ 0 h 165"/>
                <a:gd name="T122" fmla="*/ 0 w 107"/>
                <a:gd name="T123" fmla="*/ 0 h 165"/>
                <a:gd name="T124" fmla="*/ 107 w 107"/>
                <a:gd name="T125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107" h="165">
                  <a:moveTo>
                    <a:pt x="92" y="0"/>
                  </a:moveTo>
                  <a:lnTo>
                    <a:pt x="107" y="2"/>
                  </a:lnTo>
                  <a:lnTo>
                    <a:pt x="107" y="4"/>
                  </a:lnTo>
                  <a:lnTo>
                    <a:pt x="103" y="8"/>
                  </a:lnTo>
                  <a:lnTo>
                    <a:pt x="99" y="15"/>
                  </a:lnTo>
                  <a:lnTo>
                    <a:pt x="94" y="21"/>
                  </a:lnTo>
                  <a:lnTo>
                    <a:pt x="92" y="26"/>
                  </a:lnTo>
                  <a:lnTo>
                    <a:pt x="90" y="32"/>
                  </a:lnTo>
                  <a:lnTo>
                    <a:pt x="86" y="36"/>
                  </a:lnTo>
                  <a:lnTo>
                    <a:pt x="81" y="43"/>
                  </a:lnTo>
                  <a:lnTo>
                    <a:pt x="77" y="49"/>
                  </a:lnTo>
                  <a:lnTo>
                    <a:pt x="75" y="56"/>
                  </a:lnTo>
                  <a:lnTo>
                    <a:pt x="71" y="62"/>
                  </a:lnTo>
                  <a:lnTo>
                    <a:pt x="69" y="68"/>
                  </a:lnTo>
                  <a:lnTo>
                    <a:pt x="62" y="75"/>
                  </a:lnTo>
                  <a:lnTo>
                    <a:pt x="60" y="81"/>
                  </a:lnTo>
                  <a:lnTo>
                    <a:pt x="54" y="88"/>
                  </a:lnTo>
                  <a:lnTo>
                    <a:pt x="51" y="96"/>
                  </a:lnTo>
                  <a:lnTo>
                    <a:pt x="47" y="103"/>
                  </a:lnTo>
                  <a:lnTo>
                    <a:pt x="43" y="109"/>
                  </a:lnTo>
                  <a:lnTo>
                    <a:pt x="38" y="116"/>
                  </a:lnTo>
                  <a:lnTo>
                    <a:pt x="36" y="122"/>
                  </a:lnTo>
                  <a:lnTo>
                    <a:pt x="32" y="129"/>
                  </a:lnTo>
                  <a:lnTo>
                    <a:pt x="28" y="135"/>
                  </a:lnTo>
                  <a:lnTo>
                    <a:pt x="26" y="139"/>
                  </a:lnTo>
                  <a:lnTo>
                    <a:pt x="21" y="146"/>
                  </a:lnTo>
                  <a:lnTo>
                    <a:pt x="19" y="150"/>
                  </a:lnTo>
                  <a:lnTo>
                    <a:pt x="17" y="157"/>
                  </a:lnTo>
                  <a:lnTo>
                    <a:pt x="15" y="161"/>
                  </a:lnTo>
                  <a:lnTo>
                    <a:pt x="13" y="165"/>
                  </a:lnTo>
                  <a:lnTo>
                    <a:pt x="4" y="163"/>
                  </a:lnTo>
                  <a:lnTo>
                    <a:pt x="0" y="161"/>
                  </a:lnTo>
                  <a:lnTo>
                    <a:pt x="2" y="157"/>
                  </a:lnTo>
                  <a:lnTo>
                    <a:pt x="4" y="152"/>
                  </a:lnTo>
                  <a:lnTo>
                    <a:pt x="6" y="146"/>
                  </a:lnTo>
                  <a:lnTo>
                    <a:pt x="11" y="141"/>
                  </a:lnTo>
                  <a:lnTo>
                    <a:pt x="13" y="135"/>
                  </a:lnTo>
                  <a:lnTo>
                    <a:pt x="17" y="129"/>
                  </a:lnTo>
                  <a:lnTo>
                    <a:pt x="19" y="124"/>
                  </a:lnTo>
                  <a:lnTo>
                    <a:pt x="23" y="118"/>
                  </a:lnTo>
                  <a:lnTo>
                    <a:pt x="28" y="109"/>
                  </a:lnTo>
                  <a:lnTo>
                    <a:pt x="32" y="103"/>
                  </a:lnTo>
                  <a:lnTo>
                    <a:pt x="34" y="96"/>
                  </a:lnTo>
                  <a:lnTo>
                    <a:pt x="38" y="90"/>
                  </a:lnTo>
                  <a:lnTo>
                    <a:pt x="43" y="83"/>
                  </a:lnTo>
                  <a:lnTo>
                    <a:pt x="47" y="77"/>
                  </a:lnTo>
                  <a:lnTo>
                    <a:pt x="51" y="71"/>
                  </a:lnTo>
                  <a:lnTo>
                    <a:pt x="56" y="64"/>
                  </a:lnTo>
                  <a:lnTo>
                    <a:pt x="58" y="56"/>
                  </a:lnTo>
                  <a:lnTo>
                    <a:pt x="62" y="51"/>
                  </a:lnTo>
                  <a:lnTo>
                    <a:pt x="66" y="43"/>
                  </a:lnTo>
                  <a:lnTo>
                    <a:pt x="69" y="38"/>
                  </a:lnTo>
                  <a:lnTo>
                    <a:pt x="73" y="32"/>
                  </a:lnTo>
                  <a:lnTo>
                    <a:pt x="75" y="28"/>
                  </a:lnTo>
                  <a:lnTo>
                    <a:pt x="77" y="21"/>
                  </a:lnTo>
                  <a:lnTo>
                    <a:pt x="81" y="19"/>
                  </a:lnTo>
                  <a:lnTo>
                    <a:pt x="86" y="10"/>
                  </a:lnTo>
                  <a:lnTo>
                    <a:pt x="90" y="4"/>
                  </a:lnTo>
                  <a:lnTo>
                    <a:pt x="90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31"/>
            <p:cNvSpPr>
              <a:spLocks noChangeArrowheads="1"/>
            </p:cNvSpPr>
            <p:nvPr/>
          </p:nvSpPr>
          <p:spPr bwMode="auto">
            <a:xfrm>
              <a:off x="1463" y="2300"/>
              <a:ext cx="187" cy="285"/>
            </a:xfrm>
            <a:custGeom>
              <a:avLst/>
              <a:gdLst>
                <a:gd name="T0" fmla="*/ 101 w 116"/>
                <a:gd name="T1" fmla="*/ 0 h 176"/>
                <a:gd name="T2" fmla="*/ 116 w 116"/>
                <a:gd name="T3" fmla="*/ 2 h 176"/>
                <a:gd name="T4" fmla="*/ 15 w 116"/>
                <a:gd name="T5" fmla="*/ 176 h 176"/>
                <a:gd name="T6" fmla="*/ 13 w 116"/>
                <a:gd name="T7" fmla="*/ 176 h 176"/>
                <a:gd name="T8" fmla="*/ 11 w 116"/>
                <a:gd name="T9" fmla="*/ 176 h 176"/>
                <a:gd name="T10" fmla="*/ 6 w 116"/>
                <a:gd name="T11" fmla="*/ 174 h 176"/>
                <a:gd name="T12" fmla="*/ 0 w 116"/>
                <a:gd name="T13" fmla="*/ 172 h 176"/>
                <a:gd name="T14" fmla="*/ 2 w 116"/>
                <a:gd name="T15" fmla="*/ 169 h 176"/>
                <a:gd name="T16" fmla="*/ 4 w 116"/>
                <a:gd name="T17" fmla="*/ 165 h 176"/>
                <a:gd name="T18" fmla="*/ 6 w 116"/>
                <a:gd name="T19" fmla="*/ 161 h 176"/>
                <a:gd name="T20" fmla="*/ 8 w 116"/>
                <a:gd name="T21" fmla="*/ 157 h 176"/>
                <a:gd name="T22" fmla="*/ 11 w 116"/>
                <a:gd name="T23" fmla="*/ 150 h 176"/>
                <a:gd name="T24" fmla="*/ 15 w 116"/>
                <a:gd name="T25" fmla="*/ 146 h 176"/>
                <a:gd name="T26" fmla="*/ 19 w 116"/>
                <a:gd name="T27" fmla="*/ 139 h 176"/>
                <a:gd name="T28" fmla="*/ 24 w 116"/>
                <a:gd name="T29" fmla="*/ 133 h 176"/>
                <a:gd name="T30" fmla="*/ 26 w 116"/>
                <a:gd name="T31" fmla="*/ 124 h 176"/>
                <a:gd name="T32" fmla="*/ 30 w 116"/>
                <a:gd name="T33" fmla="*/ 118 h 176"/>
                <a:gd name="T34" fmla="*/ 34 w 116"/>
                <a:gd name="T35" fmla="*/ 111 h 176"/>
                <a:gd name="T36" fmla="*/ 39 w 116"/>
                <a:gd name="T37" fmla="*/ 105 h 176"/>
                <a:gd name="T38" fmla="*/ 43 w 116"/>
                <a:gd name="T39" fmla="*/ 96 h 176"/>
                <a:gd name="T40" fmla="*/ 47 w 116"/>
                <a:gd name="T41" fmla="*/ 90 h 176"/>
                <a:gd name="T42" fmla="*/ 51 w 116"/>
                <a:gd name="T43" fmla="*/ 81 h 176"/>
                <a:gd name="T44" fmla="*/ 56 w 116"/>
                <a:gd name="T45" fmla="*/ 75 h 176"/>
                <a:gd name="T46" fmla="*/ 60 w 116"/>
                <a:gd name="T47" fmla="*/ 66 h 176"/>
                <a:gd name="T48" fmla="*/ 64 w 116"/>
                <a:gd name="T49" fmla="*/ 60 h 176"/>
                <a:gd name="T50" fmla="*/ 69 w 116"/>
                <a:gd name="T51" fmla="*/ 53 h 176"/>
                <a:gd name="T52" fmla="*/ 73 w 116"/>
                <a:gd name="T53" fmla="*/ 47 h 176"/>
                <a:gd name="T54" fmla="*/ 77 w 116"/>
                <a:gd name="T55" fmla="*/ 38 h 176"/>
                <a:gd name="T56" fmla="*/ 79 w 116"/>
                <a:gd name="T57" fmla="*/ 32 h 176"/>
                <a:gd name="T58" fmla="*/ 84 w 116"/>
                <a:gd name="T59" fmla="*/ 28 h 176"/>
                <a:gd name="T60" fmla="*/ 88 w 116"/>
                <a:gd name="T61" fmla="*/ 21 h 176"/>
                <a:gd name="T62" fmla="*/ 88 w 116"/>
                <a:gd name="T63" fmla="*/ 17 h 176"/>
                <a:gd name="T64" fmla="*/ 92 w 116"/>
                <a:gd name="T65" fmla="*/ 13 h 176"/>
                <a:gd name="T66" fmla="*/ 94 w 116"/>
                <a:gd name="T67" fmla="*/ 8 h 176"/>
                <a:gd name="T68" fmla="*/ 97 w 116"/>
                <a:gd name="T69" fmla="*/ 6 h 176"/>
                <a:gd name="T70" fmla="*/ 99 w 116"/>
                <a:gd name="T71" fmla="*/ 0 h 176"/>
                <a:gd name="T72" fmla="*/ 101 w 116"/>
                <a:gd name="T73" fmla="*/ 0 h 176"/>
                <a:gd name="T74" fmla="*/ 101 w 116"/>
                <a:gd name="T75" fmla="*/ 0 h 176"/>
                <a:gd name="T76" fmla="*/ 0 w 116"/>
                <a:gd name="T77" fmla="*/ 0 h 176"/>
                <a:gd name="T78" fmla="*/ 116 w 116"/>
                <a:gd name="T7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T76" t="T77" r="T78" b="T79"/>
              <a:pathLst>
                <a:path w="116" h="176">
                  <a:moveTo>
                    <a:pt x="101" y="0"/>
                  </a:moveTo>
                  <a:lnTo>
                    <a:pt x="116" y="2"/>
                  </a:lnTo>
                  <a:lnTo>
                    <a:pt x="15" y="176"/>
                  </a:lnTo>
                  <a:lnTo>
                    <a:pt x="13" y="176"/>
                  </a:lnTo>
                  <a:lnTo>
                    <a:pt x="11" y="176"/>
                  </a:lnTo>
                  <a:lnTo>
                    <a:pt x="6" y="174"/>
                  </a:lnTo>
                  <a:lnTo>
                    <a:pt x="0" y="172"/>
                  </a:lnTo>
                  <a:lnTo>
                    <a:pt x="2" y="169"/>
                  </a:lnTo>
                  <a:lnTo>
                    <a:pt x="4" y="165"/>
                  </a:lnTo>
                  <a:lnTo>
                    <a:pt x="6" y="161"/>
                  </a:lnTo>
                  <a:lnTo>
                    <a:pt x="8" y="157"/>
                  </a:lnTo>
                  <a:lnTo>
                    <a:pt x="11" y="150"/>
                  </a:lnTo>
                  <a:lnTo>
                    <a:pt x="15" y="146"/>
                  </a:lnTo>
                  <a:lnTo>
                    <a:pt x="19" y="139"/>
                  </a:lnTo>
                  <a:lnTo>
                    <a:pt x="24" y="133"/>
                  </a:lnTo>
                  <a:lnTo>
                    <a:pt x="26" y="124"/>
                  </a:lnTo>
                  <a:lnTo>
                    <a:pt x="30" y="118"/>
                  </a:lnTo>
                  <a:lnTo>
                    <a:pt x="34" y="111"/>
                  </a:lnTo>
                  <a:lnTo>
                    <a:pt x="39" y="105"/>
                  </a:lnTo>
                  <a:lnTo>
                    <a:pt x="43" y="96"/>
                  </a:lnTo>
                  <a:lnTo>
                    <a:pt x="47" y="90"/>
                  </a:lnTo>
                  <a:lnTo>
                    <a:pt x="51" y="81"/>
                  </a:lnTo>
                  <a:lnTo>
                    <a:pt x="56" y="75"/>
                  </a:lnTo>
                  <a:lnTo>
                    <a:pt x="60" y="66"/>
                  </a:lnTo>
                  <a:lnTo>
                    <a:pt x="64" y="60"/>
                  </a:lnTo>
                  <a:lnTo>
                    <a:pt x="69" y="53"/>
                  </a:lnTo>
                  <a:lnTo>
                    <a:pt x="73" y="47"/>
                  </a:lnTo>
                  <a:lnTo>
                    <a:pt x="77" y="38"/>
                  </a:lnTo>
                  <a:lnTo>
                    <a:pt x="79" y="32"/>
                  </a:lnTo>
                  <a:lnTo>
                    <a:pt x="84" y="28"/>
                  </a:lnTo>
                  <a:lnTo>
                    <a:pt x="88" y="21"/>
                  </a:lnTo>
                  <a:lnTo>
                    <a:pt x="88" y="17"/>
                  </a:lnTo>
                  <a:lnTo>
                    <a:pt x="92" y="13"/>
                  </a:lnTo>
                  <a:lnTo>
                    <a:pt x="94" y="8"/>
                  </a:lnTo>
                  <a:lnTo>
                    <a:pt x="97" y="6"/>
                  </a:lnTo>
                  <a:lnTo>
                    <a:pt x="99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1357" y="2300"/>
              <a:ext cx="168" cy="249"/>
            </a:xfrm>
            <a:custGeom>
              <a:avLst/>
              <a:gdLst>
                <a:gd name="T0" fmla="*/ 89 w 104"/>
                <a:gd name="T1" fmla="*/ 0 h 154"/>
                <a:gd name="T2" fmla="*/ 104 w 104"/>
                <a:gd name="T3" fmla="*/ 2 h 154"/>
                <a:gd name="T4" fmla="*/ 104 w 104"/>
                <a:gd name="T5" fmla="*/ 4 h 154"/>
                <a:gd name="T6" fmla="*/ 101 w 104"/>
                <a:gd name="T7" fmla="*/ 6 h 154"/>
                <a:gd name="T8" fmla="*/ 97 w 104"/>
                <a:gd name="T9" fmla="*/ 13 h 154"/>
                <a:gd name="T10" fmla="*/ 93 w 104"/>
                <a:gd name="T11" fmla="*/ 19 h 154"/>
                <a:gd name="T12" fmla="*/ 91 w 104"/>
                <a:gd name="T13" fmla="*/ 23 h 154"/>
                <a:gd name="T14" fmla="*/ 89 w 104"/>
                <a:gd name="T15" fmla="*/ 28 h 154"/>
                <a:gd name="T16" fmla="*/ 84 w 104"/>
                <a:gd name="T17" fmla="*/ 32 h 154"/>
                <a:gd name="T18" fmla="*/ 82 w 104"/>
                <a:gd name="T19" fmla="*/ 38 h 154"/>
                <a:gd name="T20" fmla="*/ 80 w 104"/>
                <a:gd name="T21" fmla="*/ 43 h 154"/>
                <a:gd name="T22" fmla="*/ 76 w 104"/>
                <a:gd name="T23" fmla="*/ 49 h 154"/>
                <a:gd name="T24" fmla="*/ 71 w 104"/>
                <a:gd name="T25" fmla="*/ 56 h 154"/>
                <a:gd name="T26" fmla="*/ 69 w 104"/>
                <a:gd name="T27" fmla="*/ 62 h 154"/>
                <a:gd name="T28" fmla="*/ 65 w 104"/>
                <a:gd name="T29" fmla="*/ 66 h 154"/>
                <a:gd name="T30" fmla="*/ 63 w 104"/>
                <a:gd name="T31" fmla="*/ 73 h 154"/>
                <a:gd name="T32" fmla="*/ 58 w 104"/>
                <a:gd name="T33" fmla="*/ 79 h 154"/>
                <a:gd name="T34" fmla="*/ 54 w 104"/>
                <a:gd name="T35" fmla="*/ 86 h 154"/>
                <a:gd name="T36" fmla="*/ 50 w 104"/>
                <a:gd name="T37" fmla="*/ 92 h 154"/>
                <a:gd name="T38" fmla="*/ 48 w 104"/>
                <a:gd name="T39" fmla="*/ 99 h 154"/>
                <a:gd name="T40" fmla="*/ 43 w 104"/>
                <a:gd name="T41" fmla="*/ 105 h 154"/>
                <a:gd name="T42" fmla="*/ 39 w 104"/>
                <a:gd name="T43" fmla="*/ 111 h 154"/>
                <a:gd name="T44" fmla="*/ 35 w 104"/>
                <a:gd name="T45" fmla="*/ 116 h 154"/>
                <a:gd name="T46" fmla="*/ 33 w 104"/>
                <a:gd name="T47" fmla="*/ 122 h 154"/>
                <a:gd name="T48" fmla="*/ 28 w 104"/>
                <a:gd name="T49" fmla="*/ 129 h 154"/>
                <a:gd name="T50" fmla="*/ 26 w 104"/>
                <a:gd name="T51" fmla="*/ 135 h 154"/>
                <a:gd name="T52" fmla="*/ 22 w 104"/>
                <a:gd name="T53" fmla="*/ 139 h 154"/>
                <a:gd name="T54" fmla="*/ 20 w 104"/>
                <a:gd name="T55" fmla="*/ 146 h 154"/>
                <a:gd name="T56" fmla="*/ 18 w 104"/>
                <a:gd name="T57" fmla="*/ 150 h 154"/>
                <a:gd name="T58" fmla="*/ 15 w 104"/>
                <a:gd name="T59" fmla="*/ 154 h 154"/>
                <a:gd name="T60" fmla="*/ 7 w 104"/>
                <a:gd name="T61" fmla="*/ 152 h 154"/>
                <a:gd name="T62" fmla="*/ 0 w 104"/>
                <a:gd name="T63" fmla="*/ 150 h 154"/>
                <a:gd name="T64" fmla="*/ 3 w 104"/>
                <a:gd name="T65" fmla="*/ 146 h 154"/>
                <a:gd name="T66" fmla="*/ 7 w 104"/>
                <a:gd name="T67" fmla="*/ 139 h 154"/>
                <a:gd name="T68" fmla="*/ 9 w 104"/>
                <a:gd name="T69" fmla="*/ 135 h 154"/>
                <a:gd name="T70" fmla="*/ 11 w 104"/>
                <a:gd name="T71" fmla="*/ 129 h 154"/>
                <a:gd name="T72" fmla="*/ 15 w 104"/>
                <a:gd name="T73" fmla="*/ 124 h 154"/>
                <a:gd name="T74" fmla="*/ 20 w 104"/>
                <a:gd name="T75" fmla="*/ 118 h 154"/>
                <a:gd name="T76" fmla="*/ 22 w 104"/>
                <a:gd name="T77" fmla="*/ 111 h 154"/>
                <a:gd name="T78" fmla="*/ 26 w 104"/>
                <a:gd name="T79" fmla="*/ 107 h 154"/>
                <a:gd name="T80" fmla="*/ 31 w 104"/>
                <a:gd name="T81" fmla="*/ 101 h 154"/>
                <a:gd name="T82" fmla="*/ 33 w 104"/>
                <a:gd name="T83" fmla="*/ 94 h 154"/>
                <a:gd name="T84" fmla="*/ 37 w 104"/>
                <a:gd name="T85" fmla="*/ 88 h 154"/>
                <a:gd name="T86" fmla="*/ 41 w 104"/>
                <a:gd name="T87" fmla="*/ 81 h 154"/>
                <a:gd name="T88" fmla="*/ 43 w 104"/>
                <a:gd name="T89" fmla="*/ 75 h 154"/>
                <a:gd name="T90" fmla="*/ 48 w 104"/>
                <a:gd name="T91" fmla="*/ 68 h 154"/>
                <a:gd name="T92" fmla="*/ 52 w 104"/>
                <a:gd name="T93" fmla="*/ 62 h 154"/>
                <a:gd name="T94" fmla="*/ 56 w 104"/>
                <a:gd name="T95" fmla="*/ 58 h 154"/>
                <a:gd name="T96" fmla="*/ 58 w 104"/>
                <a:gd name="T97" fmla="*/ 51 h 154"/>
                <a:gd name="T98" fmla="*/ 63 w 104"/>
                <a:gd name="T99" fmla="*/ 45 h 154"/>
                <a:gd name="T100" fmla="*/ 65 w 104"/>
                <a:gd name="T101" fmla="*/ 38 h 154"/>
                <a:gd name="T102" fmla="*/ 69 w 104"/>
                <a:gd name="T103" fmla="*/ 34 h 154"/>
                <a:gd name="T104" fmla="*/ 71 w 104"/>
                <a:gd name="T105" fmla="*/ 30 h 154"/>
                <a:gd name="T106" fmla="*/ 73 w 104"/>
                <a:gd name="T107" fmla="*/ 23 h 154"/>
                <a:gd name="T108" fmla="*/ 76 w 104"/>
                <a:gd name="T109" fmla="*/ 19 h 154"/>
                <a:gd name="T110" fmla="*/ 80 w 104"/>
                <a:gd name="T111" fmla="*/ 15 h 154"/>
                <a:gd name="T112" fmla="*/ 82 w 104"/>
                <a:gd name="T113" fmla="*/ 8 h 154"/>
                <a:gd name="T114" fmla="*/ 86 w 104"/>
                <a:gd name="T115" fmla="*/ 4 h 154"/>
                <a:gd name="T116" fmla="*/ 89 w 104"/>
                <a:gd name="T117" fmla="*/ 0 h 154"/>
                <a:gd name="T118" fmla="*/ 89 w 104"/>
                <a:gd name="T119" fmla="*/ 0 h 154"/>
                <a:gd name="T120" fmla="*/ 89 w 104"/>
                <a:gd name="T121" fmla="*/ 0 h 154"/>
                <a:gd name="T122" fmla="*/ 0 w 104"/>
                <a:gd name="T123" fmla="*/ 0 h 154"/>
                <a:gd name="T124" fmla="*/ 104 w 104"/>
                <a:gd name="T12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104" h="154">
                  <a:moveTo>
                    <a:pt x="89" y="0"/>
                  </a:moveTo>
                  <a:lnTo>
                    <a:pt x="104" y="2"/>
                  </a:lnTo>
                  <a:lnTo>
                    <a:pt x="104" y="4"/>
                  </a:lnTo>
                  <a:lnTo>
                    <a:pt x="101" y="6"/>
                  </a:lnTo>
                  <a:lnTo>
                    <a:pt x="97" y="13"/>
                  </a:lnTo>
                  <a:lnTo>
                    <a:pt x="93" y="19"/>
                  </a:lnTo>
                  <a:lnTo>
                    <a:pt x="91" y="23"/>
                  </a:lnTo>
                  <a:lnTo>
                    <a:pt x="89" y="28"/>
                  </a:lnTo>
                  <a:lnTo>
                    <a:pt x="84" y="32"/>
                  </a:lnTo>
                  <a:lnTo>
                    <a:pt x="82" y="38"/>
                  </a:lnTo>
                  <a:lnTo>
                    <a:pt x="80" y="43"/>
                  </a:lnTo>
                  <a:lnTo>
                    <a:pt x="76" y="49"/>
                  </a:lnTo>
                  <a:lnTo>
                    <a:pt x="71" y="56"/>
                  </a:lnTo>
                  <a:lnTo>
                    <a:pt x="69" y="62"/>
                  </a:lnTo>
                  <a:lnTo>
                    <a:pt x="65" y="66"/>
                  </a:lnTo>
                  <a:lnTo>
                    <a:pt x="63" y="73"/>
                  </a:lnTo>
                  <a:lnTo>
                    <a:pt x="58" y="79"/>
                  </a:lnTo>
                  <a:lnTo>
                    <a:pt x="54" y="86"/>
                  </a:lnTo>
                  <a:lnTo>
                    <a:pt x="50" y="92"/>
                  </a:lnTo>
                  <a:lnTo>
                    <a:pt x="48" y="99"/>
                  </a:lnTo>
                  <a:lnTo>
                    <a:pt x="43" y="105"/>
                  </a:lnTo>
                  <a:lnTo>
                    <a:pt x="39" y="111"/>
                  </a:lnTo>
                  <a:lnTo>
                    <a:pt x="35" y="116"/>
                  </a:lnTo>
                  <a:lnTo>
                    <a:pt x="33" y="122"/>
                  </a:lnTo>
                  <a:lnTo>
                    <a:pt x="28" y="129"/>
                  </a:lnTo>
                  <a:lnTo>
                    <a:pt x="26" y="135"/>
                  </a:lnTo>
                  <a:lnTo>
                    <a:pt x="22" y="139"/>
                  </a:lnTo>
                  <a:lnTo>
                    <a:pt x="20" y="146"/>
                  </a:lnTo>
                  <a:lnTo>
                    <a:pt x="18" y="150"/>
                  </a:lnTo>
                  <a:lnTo>
                    <a:pt x="15" y="154"/>
                  </a:lnTo>
                  <a:lnTo>
                    <a:pt x="7" y="152"/>
                  </a:lnTo>
                  <a:lnTo>
                    <a:pt x="0" y="150"/>
                  </a:lnTo>
                  <a:lnTo>
                    <a:pt x="3" y="146"/>
                  </a:lnTo>
                  <a:lnTo>
                    <a:pt x="7" y="139"/>
                  </a:lnTo>
                  <a:lnTo>
                    <a:pt x="9" y="135"/>
                  </a:lnTo>
                  <a:lnTo>
                    <a:pt x="11" y="129"/>
                  </a:lnTo>
                  <a:lnTo>
                    <a:pt x="15" y="124"/>
                  </a:lnTo>
                  <a:lnTo>
                    <a:pt x="20" y="118"/>
                  </a:lnTo>
                  <a:lnTo>
                    <a:pt x="22" y="111"/>
                  </a:lnTo>
                  <a:lnTo>
                    <a:pt x="26" y="107"/>
                  </a:lnTo>
                  <a:lnTo>
                    <a:pt x="31" y="101"/>
                  </a:lnTo>
                  <a:lnTo>
                    <a:pt x="33" y="94"/>
                  </a:lnTo>
                  <a:lnTo>
                    <a:pt x="37" y="88"/>
                  </a:lnTo>
                  <a:lnTo>
                    <a:pt x="41" y="81"/>
                  </a:lnTo>
                  <a:lnTo>
                    <a:pt x="43" y="75"/>
                  </a:lnTo>
                  <a:lnTo>
                    <a:pt x="48" y="68"/>
                  </a:lnTo>
                  <a:lnTo>
                    <a:pt x="52" y="62"/>
                  </a:lnTo>
                  <a:lnTo>
                    <a:pt x="56" y="58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5" y="38"/>
                  </a:lnTo>
                  <a:lnTo>
                    <a:pt x="69" y="34"/>
                  </a:lnTo>
                  <a:lnTo>
                    <a:pt x="71" y="30"/>
                  </a:lnTo>
                  <a:lnTo>
                    <a:pt x="73" y="23"/>
                  </a:lnTo>
                  <a:lnTo>
                    <a:pt x="76" y="19"/>
                  </a:lnTo>
                  <a:lnTo>
                    <a:pt x="80" y="15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33"/>
            <p:cNvSpPr>
              <a:spLocks noChangeArrowheads="1"/>
            </p:cNvSpPr>
            <p:nvPr/>
          </p:nvSpPr>
          <p:spPr bwMode="auto">
            <a:xfrm>
              <a:off x="1652" y="1786"/>
              <a:ext cx="1488" cy="461"/>
            </a:xfrm>
            <a:custGeom>
              <a:avLst/>
              <a:gdLst>
                <a:gd name="T0" fmla="*/ 107 w 915"/>
                <a:gd name="T1" fmla="*/ 41 h 284"/>
                <a:gd name="T2" fmla="*/ 135 w 915"/>
                <a:gd name="T3" fmla="*/ 28 h 284"/>
                <a:gd name="T4" fmla="*/ 159 w 915"/>
                <a:gd name="T5" fmla="*/ 19 h 284"/>
                <a:gd name="T6" fmla="*/ 191 w 915"/>
                <a:gd name="T7" fmla="*/ 13 h 284"/>
                <a:gd name="T8" fmla="*/ 234 w 915"/>
                <a:gd name="T9" fmla="*/ 6 h 284"/>
                <a:gd name="T10" fmla="*/ 290 w 915"/>
                <a:gd name="T11" fmla="*/ 2 h 284"/>
                <a:gd name="T12" fmla="*/ 356 w 915"/>
                <a:gd name="T13" fmla="*/ 0 h 284"/>
                <a:gd name="T14" fmla="*/ 438 w 915"/>
                <a:gd name="T15" fmla="*/ 0 h 284"/>
                <a:gd name="T16" fmla="*/ 522 w 915"/>
                <a:gd name="T17" fmla="*/ 2 h 284"/>
                <a:gd name="T18" fmla="*/ 556 w 915"/>
                <a:gd name="T19" fmla="*/ 2 h 284"/>
                <a:gd name="T20" fmla="*/ 591 w 915"/>
                <a:gd name="T21" fmla="*/ 4 h 284"/>
                <a:gd name="T22" fmla="*/ 625 w 915"/>
                <a:gd name="T23" fmla="*/ 9 h 284"/>
                <a:gd name="T24" fmla="*/ 655 w 915"/>
                <a:gd name="T25" fmla="*/ 11 h 284"/>
                <a:gd name="T26" fmla="*/ 687 w 915"/>
                <a:gd name="T27" fmla="*/ 17 h 284"/>
                <a:gd name="T28" fmla="*/ 717 w 915"/>
                <a:gd name="T29" fmla="*/ 24 h 284"/>
                <a:gd name="T30" fmla="*/ 745 w 915"/>
                <a:gd name="T31" fmla="*/ 30 h 284"/>
                <a:gd name="T32" fmla="*/ 773 w 915"/>
                <a:gd name="T33" fmla="*/ 41 h 284"/>
                <a:gd name="T34" fmla="*/ 814 w 915"/>
                <a:gd name="T35" fmla="*/ 62 h 284"/>
                <a:gd name="T36" fmla="*/ 844 w 915"/>
                <a:gd name="T37" fmla="*/ 90 h 284"/>
                <a:gd name="T38" fmla="*/ 846 w 915"/>
                <a:gd name="T39" fmla="*/ 110 h 284"/>
                <a:gd name="T40" fmla="*/ 829 w 915"/>
                <a:gd name="T41" fmla="*/ 125 h 284"/>
                <a:gd name="T42" fmla="*/ 820 w 915"/>
                <a:gd name="T43" fmla="*/ 155 h 284"/>
                <a:gd name="T44" fmla="*/ 829 w 915"/>
                <a:gd name="T45" fmla="*/ 187 h 284"/>
                <a:gd name="T46" fmla="*/ 846 w 915"/>
                <a:gd name="T47" fmla="*/ 211 h 284"/>
                <a:gd name="T48" fmla="*/ 870 w 915"/>
                <a:gd name="T49" fmla="*/ 228 h 284"/>
                <a:gd name="T50" fmla="*/ 902 w 915"/>
                <a:gd name="T51" fmla="*/ 234 h 284"/>
                <a:gd name="T52" fmla="*/ 911 w 915"/>
                <a:gd name="T53" fmla="*/ 264 h 284"/>
                <a:gd name="T54" fmla="*/ 726 w 915"/>
                <a:gd name="T55" fmla="*/ 249 h 284"/>
                <a:gd name="T56" fmla="*/ 717 w 915"/>
                <a:gd name="T57" fmla="*/ 219 h 284"/>
                <a:gd name="T58" fmla="*/ 709 w 915"/>
                <a:gd name="T59" fmla="*/ 195 h 284"/>
                <a:gd name="T60" fmla="*/ 696 w 915"/>
                <a:gd name="T61" fmla="*/ 168 h 284"/>
                <a:gd name="T62" fmla="*/ 679 w 915"/>
                <a:gd name="T63" fmla="*/ 140 h 284"/>
                <a:gd name="T64" fmla="*/ 657 w 915"/>
                <a:gd name="T65" fmla="*/ 116 h 284"/>
                <a:gd name="T66" fmla="*/ 629 w 915"/>
                <a:gd name="T67" fmla="*/ 99 h 284"/>
                <a:gd name="T68" fmla="*/ 601 w 915"/>
                <a:gd name="T69" fmla="*/ 92 h 284"/>
                <a:gd name="T70" fmla="*/ 569 w 915"/>
                <a:gd name="T71" fmla="*/ 86 h 284"/>
                <a:gd name="T72" fmla="*/ 533 w 915"/>
                <a:gd name="T73" fmla="*/ 80 h 284"/>
                <a:gd name="T74" fmla="*/ 490 w 915"/>
                <a:gd name="T75" fmla="*/ 73 h 284"/>
                <a:gd name="T76" fmla="*/ 464 w 915"/>
                <a:gd name="T77" fmla="*/ 73 h 284"/>
                <a:gd name="T78" fmla="*/ 430 w 915"/>
                <a:gd name="T79" fmla="*/ 69 h 284"/>
                <a:gd name="T80" fmla="*/ 404 w 915"/>
                <a:gd name="T81" fmla="*/ 69 h 284"/>
                <a:gd name="T82" fmla="*/ 374 w 915"/>
                <a:gd name="T83" fmla="*/ 67 h 284"/>
                <a:gd name="T84" fmla="*/ 344 w 915"/>
                <a:gd name="T85" fmla="*/ 67 h 284"/>
                <a:gd name="T86" fmla="*/ 311 w 915"/>
                <a:gd name="T87" fmla="*/ 67 h 284"/>
                <a:gd name="T88" fmla="*/ 279 w 915"/>
                <a:gd name="T89" fmla="*/ 67 h 284"/>
                <a:gd name="T90" fmla="*/ 249 w 915"/>
                <a:gd name="T91" fmla="*/ 69 h 284"/>
                <a:gd name="T92" fmla="*/ 219 w 915"/>
                <a:gd name="T93" fmla="*/ 71 h 284"/>
                <a:gd name="T94" fmla="*/ 193 w 915"/>
                <a:gd name="T95" fmla="*/ 75 h 284"/>
                <a:gd name="T96" fmla="*/ 170 w 915"/>
                <a:gd name="T97" fmla="*/ 80 h 284"/>
                <a:gd name="T98" fmla="*/ 137 w 915"/>
                <a:gd name="T99" fmla="*/ 92 h 284"/>
                <a:gd name="T100" fmla="*/ 0 w 915"/>
                <a:gd name="T101" fmla="*/ 273 h 284"/>
                <a:gd name="T102" fmla="*/ 0 w 915"/>
                <a:gd name="T103" fmla="*/ 0 h 284"/>
                <a:gd name="T104" fmla="*/ 915 w 915"/>
                <a:gd name="T10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T102" t="T103" r="T104" b="T105"/>
              <a:pathLst>
                <a:path w="915" h="284">
                  <a:moveTo>
                    <a:pt x="0" y="273"/>
                  </a:moveTo>
                  <a:lnTo>
                    <a:pt x="101" y="56"/>
                  </a:lnTo>
                  <a:lnTo>
                    <a:pt x="101" y="52"/>
                  </a:lnTo>
                  <a:lnTo>
                    <a:pt x="103" y="45"/>
                  </a:lnTo>
                  <a:lnTo>
                    <a:pt x="107" y="41"/>
                  </a:lnTo>
                  <a:lnTo>
                    <a:pt x="116" y="37"/>
                  </a:lnTo>
                  <a:lnTo>
                    <a:pt x="120" y="32"/>
                  </a:lnTo>
                  <a:lnTo>
                    <a:pt x="127" y="30"/>
                  </a:lnTo>
                  <a:lnTo>
                    <a:pt x="131" y="28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44" y="24"/>
                  </a:lnTo>
                  <a:lnTo>
                    <a:pt x="148" y="22"/>
                  </a:lnTo>
                  <a:lnTo>
                    <a:pt x="152" y="22"/>
                  </a:lnTo>
                  <a:lnTo>
                    <a:pt x="159" y="19"/>
                  </a:lnTo>
                  <a:lnTo>
                    <a:pt x="163" y="19"/>
                  </a:lnTo>
                  <a:lnTo>
                    <a:pt x="170" y="17"/>
                  </a:lnTo>
                  <a:lnTo>
                    <a:pt x="176" y="15"/>
                  </a:lnTo>
                  <a:lnTo>
                    <a:pt x="185" y="15"/>
                  </a:lnTo>
                  <a:lnTo>
                    <a:pt x="191" y="13"/>
                  </a:lnTo>
                  <a:lnTo>
                    <a:pt x="200" y="13"/>
                  </a:lnTo>
                  <a:lnTo>
                    <a:pt x="206" y="11"/>
                  </a:lnTo>
                  <a:lnTo>
                    <a:pt x="215" y="9"/>
                  </a:lnTo>
                  <a:lnTo>
                    <a:pt x="225" y="9"/>
                  </a:lnTo>
                  <a:lnTo>
                    <a:pt x="234" y="6"/>
                  </a:lnTo>
                  <a:lnTo>
                    <a:pt x="245" y="6"/>
                  </a:lnTo>
                  <a:lnTo>
                    <a:pt x="253" y="4"/>
                  </a:lnTo>
                  <a:lnTo>
                    <a:pt x="266" y="4"/>
                  </a:lnTo>
                  <a:lnTo>
                    <a:pt x="277" y="4"/>
                  </a:lnTo>
                  <a:lnTo>
                    <a:pt x="290" y="2"/>
                  </a:lnTo>
                  <a:lnTo>
                    <a:pt x="301" y="2"/>
                  </a:lnTo>
                  <a:lnTo>
                    <a:pt x="314" y="2"/>
                  </a:lnTo>
                  <a:lnTo>
                    <a:pt x="326" y="0"/>
                  </a:lnTo>
                  <a:lnTo>
                    <a:pt x="341" y="0"/>
                  </a:lnTo>
                  <a:lnTo>
                    <a:pt x="356" y="0"/>
                  </a:lnTo>
                  <a:lnTo>
                    <a:pt x="372" y="0"/>
                  </a:lnTo>
                  <a:lnTo>
                    <a:pt x="387" y="0"/>
                  </a:lnTo>
                  <a:lnTo>
                    <a:pt x="404" y="0"/>
                  </a:lnTo>
                  <a:lnTo>
                    <a:pt x="419" y="0"/>
                  </a:lnTo>
                  <a:lnTo>
                    <a:pt x="438" y="0"/>
                  </a:lnTo>
                  <a:lnTo>
                    <a:pt x="455" y="0"/>
                  </a:lnTo>
                  <a:lnTo>
                    <a:pt x="475" y="0"/>
                  </a:lnTo>
                  <a:lnTo>
                    <a:pt x="494" y="0"/>
                  </a:lnTo>
                  <a:lnTo>
                    <a:pt x="515" y="2"/>
                  </a:lnTo>
                  <a:lnTo>
                    <a:pt x="522" y="2"/>
                  </a:lnTo>
                  <a:lnTo>
                    <a:pt x="528" y="2"/>
                  </a:lnTo>
                  <a:lnTo>
                    <a:pt x="537" y="2"/>
                  </a:lnTo>
                  <a:lnTo>
                    <a:pt x="543" y="2"/>
                  </a:lnTo>
                  <a:lnTo>
                    <a:pt x="550" y="2"/>
                  </a:lnTo>
                  <a:lnTo>
                    <a:pt x="556" y="2"/>
                  </a:lnTo>
                  <a:lnTo>
                    <a:pt x="563" y="2"/>
                  </a:lnTo>
                  <a:lnTo>
                    <a:pt x="571" y="4"/>
                  </a:lnTo>
                  <a:lnTo>
                    <a:pt x="578" y="4"/>
                  </a:lnTo>
                  <a:lnTo>
                    <a:pt x="584" y="4"/>
                  </a:lnTo>
                  <a:lnTo>
                    <a:pt x="591" y="4"/>
                  </a:lnTo>
                  <a:lnTo>
                    <a:pt x="597" y="4"/>
                  </a:lnTo>
                  <a:lnTo>
                    <a:pt x="604" y="4"/>
                  </a:lnTo>
                  <a:lnTo>
                    <a:pt x="612" y="6"/>
                  </a:lnTo>
                  <a:lnTo>
                    <a:pt x="619" y="6"/>
                  </a:lnTo>
                  <a:lnTo>
                    <a:pt x="625" y="9"/>
                  </a:lnTo>
                  <a:lnTo>
                    <a:pt x="631" y="9"/>
                  </a:lnTo>
                  <a:lnTo>
                    <a:pt x="638" y="9"/>
                  </a:lnTo>
                  <a:lnTo>
                    <a:pt x="642" y="11"/>
                  </a:lnTo>
                  <a:lnTo>
                    <a:pt x="651" y="11"/>
                  </a:lnTo>
                  <a:lnTo>
                    <a:pt x="655" y="11"/>
                  </a:lnTo>
                  <a:lnTo>
                    <a:pt x="664" y="13"/>
                  </a:lnTo>
                  <a:lnTo>
                    <a:pt x="668" y="13"/>
                  </a:lnTo>
                  <a:lnTo>
                    <a:pt x="674" y="15"/>
                  </a:lnTo>
                  <a:lnTo>
                    <a:pt x="681" y="15"/>
                  </a:lnTo>
                  <a:lnTo>
                    <a:pt x="687" y="17"/>
                  </a:lnTo>
                  <a:lnTo>
                    <a:pt x="694" y="17"/>
                  </a:lnTo>
                  <a:lnTo>
                    <a:pt x="700" y="19"/>
                  </a:lnTo>
                  <a:lnTo>
                    <a:pt x="704" y="19"/>
                  </a:lnTo>
                  <a:lnTo>
                    <a:pt x="711" y="22"/>
                  </a:lnTo>
                  <a:lnTo>
                    <a:pt x="717" y="24"/>
                  </a:lnTo>
                  <a:lnTo>
                    <a:pt x="724" y="26"/>
                  </a:lnTo>
                  <a:lnTo>
                    <a:pt x="728" y="26"/>
                  </a:lnTo>
                  <a:lnTo>
                    <a:pt x="732" y="28"/>
                  </a:lnTo>
                  <a:lnTo>
                    <a:pt x="739" y="28"/>
                  </a:lnTo>
                  <a:lnTo>
                    <a:pt x="745" y="30"/>
                  </a:lnTo>
                  <a:lnTo>
                    <a:pt x="750" y="32"/>
                  </a:lnTo>
                  <a:lnTo>
                    <a:pt x="754" y="34"/>
                  </a:lnTo>
                  <a:lnTo>
                    <a:pt x="760" y="37"/>
                  </a:lnTo>
                  <a:lnTo>
                    <a:pt x="765" y="39"/>
                  </a:lnTo>
                  <a:lnTo>
                    <a:pt x="773" y="41"/>
                  </a:lnTo>
                  <a:lnTo>
                    <a:pt x="782" y="45"/>
                  </a:lnTo>
                  <a:lnTo>
                    <a:pt x="790" y="49"/>
                  </a:lnTo>
                  <a:lnTo>
                    <a:pt x="801" y="54"/>
                  </a:lnTo>
                  <a:lnTo>
                    <a:pt x="808" y="58"/>
                  </a:lnTo>
                  <a:lnTo>
                    <a:pt x="814" y="62"/>
                  </a:lnTo>
                  <a:lnTo>
                    <a:pt x="820" y="69"/>
                  </a:lnTo>
                  <a:lnTo>
                    <a:pt x="829" y="73"/>
                  </a:lnTo>
                  <a:lnTo>
                    <a:pt x="833" y="80"/>
                  </a:lnTo>
                  <a:lnTo>
                    <a:pt x="840" y="86"/>
                  </a:lnTo>
                  <a:lnTo>
                    <a:pt x="844" y="90"/>
                  </a:lnTo>
                  <a:lnTo>
                    <a:pt x="851" y="97"/>
                  </a:lnTo>
                  <a:lnTo>
                    <a:pt x="853" y="105"/>
                  </a:lnTo>
                  <a:lnTo>
                    <a:pt x="857" y="112"/>
                  </a:lnTo>
                  <a:lnTo>
                    <a:pt x="851" y="110"/>
                  </a:lnTo>
                  <a:lnTo>
                    <a:pt x="846" y="110"/>
                  </a:lnTo>
                  <a:lnTo>
                    <a:pt x="842" y="110"/>
                  </a:lnTo>
                  <a:lnTo>
                    <a:pt x="838" y="112"/>
                  </a:lnTo>
                  <a:lnTo>
                    <a:pt x="833" y="114"/>
                  </a:lnTo>
                  <a:lnTo>
                    <a:pt x="831" y="118"/>
                  </a:lnTo>
                  <a:lnTo>
                    <a:pt x="829" y="125"/>
                  </a:lnTo>
                  <a:lnTo>
                    <a:pt x="827" y="129"/>
                  </a:lnTo>
                  <a:lnTo>
                    <a:pt x="825" y="135"/>
                  </a:lnTo>
                  <a:lnTo>
                    <a:pt x="823" y="142"/>
                  </a:lnTo>
                  <a:lnTo>
                    <a:pt x="820" y="148"/>
                  </a:lnTo>
                  <a:lnTo>
                    <a:pt x="820" y="155"/>
                  </a:lnTo>
                  <a:lnTo>
                    <a:pt x="820" y="161"/>
                  </a:lnTo>
                  <a:lnTo>
                    <a:pt x="823" y="168"/>
                  </a:lnTo>
                  <a:lnTo>
                    <a:pt x="825" y="174"/>
                  </a:lnTo>
                  <a:lnTo>
                    <a:pt x="827" y="180"/>
                  </a:lnTo>
                  <a:lnTo>
                    <a:pt x="829" y="187"/>
                  </a:lnTo>
                  <a:lnTo>
                    <a:pt x="833" y="191"/>
                  </a:lnTo>
                  <a:lnTo>
                    <a:pt x="836" y="198"/>
                  </a:lnTo>
                  <a:lnTo>
                    <a:pt x="838" y="202"/>
                  </a:lnTo>
                  <a:lnTo>
                    <a:pt x="842" y="206"/>
                  </a:lnTo>
                  <a:lnTo>
                    <a:pt x="846" y="211"/>
                  </a:lnTo>
                  <a:lnTo>
                    <a:pt x="851" y="215"/>
                  </a:lnTo>
                  <a:lnTo>
                    <a:pt x="855" y="219"/>
                  </a:lnTo>
                  <a:lnTo>
                    <a:pt x="859" y="221"/>
                  </a:lnTo>
                  <a:lnTo>
                    <a:pt x="863" y="226"/>
                  </a:lnTo>
                  <a:lnTo>
                    <a:pt x="870" y="228"/>
                  </a:lnTo>
                  <a:lnTo>
                    <a:pt x="874" y="230"/>
                  </a:lnTo>
                  <a:lnTo>
                    <a:pt x="881" y="232"/>
                  </a:lnTo>
                  <a:lnTo>
                    <a:pt x="887" y="232"/>
                  </a:lnTo>
                  <a:lnTo>
                    <a:pt x="894" y="234"/>
                  </a:lnTo>
                  <a:lnTo>
                    <a:pt x="902" y="234"/>
                  </a:lnTo>
                  <a:lnTo>
                    <a:pt x="904" y="241"/>
                  </a:lnTo>
                  <a:lnTo>
                    <a:pt x="906" y="247"/>
                  </a:lnTo>
                  <a:lnTo>
                    <a:pt x="906" y="253"/>
                  </a:lnTo>
                  <a:lnTo>
                    <a:pt x="911" y="260"/>
                  </a:lnTo>
                  <a:lnTo>
                    <a:pt x="911" y="264"/>
                  </a:lnTo>
                  <a:lnTo>
                    <a:pt x="911" y="271"/>
                  </a:lnTo>
                  <a:lnTo>
                    <a:pt x="913" y="277"/>
                  </a:lnTo>
                  <a:lnTo>
                    <a:pt x="915" y="284"/>
                  </a:lnTo>
                  <a:lnTo>
                    <a:pt x="728" y="251"/>
                  </a:lnTo>
                  <a:lnTo>
                    <a:pt x="726" y="249"/>
                  </a:lnTo>
                  <a:lnTo>
                    <a:pt x="726" y="247"/>
                  </a:lnTo>
                  <a:lnTo>
                    <a:pt x="724" y="241"/>
                  </a:lnTo>
                  <a:lnTo>
                    <a:pt x="724" y="236"/>
                  </a:lnTo>
                  <a:lnTo>
                    <a:pt x="720" y="228"/>
                  </a:lnTo>
                  <a:lnTo>
                    <a:pt x="717" y="219"/>
                  </a:lnTo>
                  <a:lnTo>
                    <a:pt x="715" y="215"/>
                  </a:lnTo>
                  <a:lnTo>
                    <a:pt x="715" y="211"/>
                  </a:lnTo>
                  <a:lnTo>
                    <a:pt x="711" y="204"/>
                  </a:lnTo>
                  <a:lnTo>
                    <a:pt x="711" y="200"/>
                  </a:lnTo>
                  <a:lnTo>
                    <a:pt x="709" y="195"/>
                  </a:lnTo>
                  <a:lnTo>
                    <a:pt x="707" y="189"/>
                  </a:lnTo>
                  <a:lnTo>
                    <a:pt x="704" y="183"/>
                  </a:lnTo>
                  <a:lnTo>
                    <a:pt x="700" y="178"/>
                  </a:lnTo>
                  <a:lnTo>
                    <a:pt x="698" y="172"/>
                  </a:lnTo>
                  <a:lnTo>
                    <a:pt x="696" y="168"/>
                  </a:lnTo>
                  <a:lnTo>
                    <a:pt x="692" y="161"/>
                  </a:lnTo>
                  <a:lnTo>
                    <a:pt x="689" y="157"/>
                  </a:lnTo>
                  <a:lnTo>
                    <a:pt x="685" y="150"/>
                  </a:lnTo>
                  <a:lnTo>
                    <a:pt x="681" y="146"/>
                  </a:lnTo>
                  <a:lnTo>
                    <a:pt x="679" y="140"/>
                  </a:lnTo>
                  <a:lnTo>
                    <a:pt x="674" y="135"/>
                  </a:lnTo>
                  <a:lnTo>
                    <a:pt x="670" y="129"/>
                  </a:lnTo>
                  <a:lnTo>
                    <a:pt x="666" y="125"/>
                  </a:lnTo>
                  <a:lnTo>
                    <a:pt x="662" y="120"/>
                  </a:lnTo>
                  <a:lnTo>
                    <a:pt x="657" y="116"/>
                  </a:lnTo>
                  <a:lnTo>
                    <a:pt x="651" y="110"/>
                  </a:lnTo>
                  <a:lnTo>
                    <a:pt x="642" y="105"/>
                  </a:lnTo>
                  <a:lnTo>
                    <a:pt x="638" y="103"/>
                  </a:lnTo>
                  <a:lnTo>
                    <a:pt x="636" y="101"/>
                  </a:lnTo>
                  <a:lnTo>
                    <a:pt x="629" y="99"/>
                  </a:lnTo>
                  <a:lnTo>
                    <a:pt x="625" y="99"/>
                  </a:lnTo>
                  <a:lnTo>
                    <a:pt x="619" y="97"/>
                  </a:lnTo>
                  <a:lnTo>
                    <a:pt x="614" y="95"/>
                  </a:lnTo>
                  <a:lnTo>
                    <a:pt x="608" y="92"/>
                  </a:lnTo>
                  <a:lnTo>
                    <a:pt x="601" y="92"/>
                  </a:lnTo>
                  <a:lnTo>
                    <a:pt x="595" y="90"/>
                  </a:lnTo>
                  <a:lnTo>
                    <a:pt x="591" y="88"/>
                  </a:lnTo>
                  <a:lnTo>
                    <a:pt x="584" y="88"/>
                  </a:lnTo>
                  <a:lnTo>
                    <a:pt x="578" y="86"/>
                  </a:lnTo>
                  <a:lnTo>
                    <a:pt x="569" y="86"/>
                  </a:lnTo>
                  <a:lnTo>
                    <a:pt x="563" y="84"/>
                  </a:lnTo>
                  <a:lnTo>
                    <a:pt x="556" y="82"/>
                  </a:lnTo>
                  <a:lnTo>
                    <a:pt x="550" y="82"/>
                  </a:lnTo>
                  <a:lnTo>
                    <a:pt x="541" y="80"/>
                  </a:lnTo>
                  <a:lnTo>
                    <a:pt x="533" y="80"/>
                  </a:lnTo>
                  <a:lnTo>
                    <a:pt x="524" y="77"/>
                  </a:lnTo>
                  <a:lnTo>
                    <a:pt x="515" y="77"/>
                  </a:lnTo>
                  <a:lnTo>
                    <a:pt x="507" y="75"/>
                  </a:lnTo>
                  <a:lnTo>
                    <a:pt x="498" y="75"/>
                  </a:lnTo>
                  <a:lnTo>
                    <a:pt x="490" y="73"/>
                  </a:lnTo>
                  <a:lnTo>
                    <a:pt x="481" y="73"/>
                  </a:lnTo>
                  <a:lnTo>
                    <a:pt x="477" y="73"/>
                  </a:lnTo>
                  <a:lnTo>
                    <a:pt x="472" y="73"/>
                  </a:lnTo>
                  <a:lnTo>
                    <a:pt x="468" y="73"/>
                  </a:lnTo>
                  <a:lnTo>
                    <a:pt x="464" y="73"/>
                  </a:lnTo>
                  <a:lnTo>
                    <a:pt x="453" y="71"/>
                  </a:lnTo>
                  <a:lnTo>
                    <a:pt x="445" y="71"/>
                  </a:lnTo>
                  <a:lnTo>
                    <a:pt x="440" y="71"/>
                  </a:lnTo>
                  <a:lnTo>
                    <a:pt x="436" y="69"/>
                  </a:lnTo>
                  <a:lnTo>
                    <a:pt x="430" y="69"/>
                  </a:lnTo>
                  <a:lnTo>
                    <a:pt x="425" y="69"/>
                  </a:lnTo>
                  <a:lnTo>
                    <a:pt x="419" y="69"/>
                  </a:lnTo>
                  <a:lnTo>
                    <a:pt x="414" y="69"/>
                  </a:lnTo>
                  <a:lnTo>
                    <a:pt x="408" y="69"/>
                  </a:lnTo>
                  <a:lnTo>
                    <a:pt x="404" y="69"/>
                  </a:lnTo>
                  <a:lnTo>
                    <a:pt x="397" y="67"/>
                  </a:lnTo>
                  <a:lnTo>
                    <a:pt x="391" y="67"/>
                  </a:lnTo>
                  <a:lnTo>
                    <a:pt x="384" y="67"/>
                  </a:lnTo>
                  <a:lnTo>
                    <a:pt x="380" y="67"/>
                  </a:lnTo>
                  <a:lnTo>
                    <a:pt x="374" y="67"/>
                  </a:lnTo>
                  <a:lnTo>
                    <a:pt x="367" y="67"/>
                  </a:lnTo>
                  <a:lnTo>
                    <a:pt x="361" y="67"/>
                  </a:lnTo>
                  <a:lnTo>
                    <a:pt x="356" y="67"/>
                  </a:lnTo>
                  <a:lnTo>
                    <a:pt x="350" y="67"/>
                  </a:lnTo>
                  <a:lnTo>
                    <a:pt x="344" y="67"/>
                  </a:lnTo>
                  <a:lnTo>
                    <a:pt x="337" y="67"/>
                  </a:lnTo>
                  <a:lnTo>
                    <a:pt x="331" y="67"/>
                  </a:lnTo>
                  <a:lnTo>
                    <a:pt x="324" y="67"/>
                  </a:lnTo>
                  <a:lnTo>
                    <a:pt x="318" y="67"/>
                  </a:lnTo>
                  <a:lnTo>
                    <a:pt x="311" y="67"/>
                  </a:lnTo>
                  <a:lnTo>
                    <a:pt x="305" y="67"/>
                  </a:lnTo>
                  <a:lnTo>
                    <a:pt x="298" y="67"/>
                  </a:lnTo>
                  <a:lnTo>
                    <a:pt x="292" y="67"/>
                  </a:lnTo>
                  <a:lnTo>
                    <a:pt x="286" y="67"/>
                  </a:lnTo>
                  <a:lnTo>
                    <a:pt x="279" y="67"/>
                  </a:lnTo>
                  <a:lnTo>
                    <a:pt x="273" y="67"/>
                  </a:lnTo>
                  <a:lnTo>
                    <a:pt x="266" y="69"/>
                  </a:lnTo>
                  <a:lnTo>
                    <a:pt x="260" y="69"/>
                  </a:lnTo>
                  <a:lnTo>
                    <a:pt x="256" y="69"/>
                  </a:lnTo>
                  <a:lnTo>
                    <a:pt x="249" y="69"/>
                  </a:lnTo>
                  <a:lnTo>
                    <a:pt x="243" y="69"/>
                  </a:lnTo>
                  <a:lnTo>
                    <a:pt x="236" y="69"/>
                  </a:lnTo>
                  <a:lnTo>
                    <a:pt x="230" y="71"/>
                  </a:lnTo>
                  <a:lnTo>
                    <a:pt x="225" y="71"/>
                  </a:lnTo>
                  <a:lnTo>
                    <a:pt x="219" y="71"/>
                  </a:lnTo>
                  <a:lnTo>
                    <a:pt x="213" y="73"/>
                  </a:lnTo>
                  <a:lnTo>
                    <a:pt x="208" y="73"/>
                  </a:lnTo>
                  <a:lnTo>
                    <a:pt x="204" y="73"/>
                  </a:lnTo>
                  <a:lnTo>
                    <a:pt x="198" y="73"/>
                  </a:lnTo>
                  <a:lnTo>
                    <a:pt x="193" y="75"/>
                  </a:lnTo>
                  <a:lnTo>
                    <a:pt x="187" y="75"/>
                  </a:lnTo>
                  <a:lnTo>
                    <a:pt x="182" y="77"/>
                  </a:lnTo>
                  <a:lnTo>
                    <a:pt x="178" y="77"/>
                  </a:lnTo>
                  <a:lnTo>
                    <a:pt x="174" y="80"/>
                  </a:lnTo>
                  <a:lnTo>
                    <a:pt x="170" y="80"/>
                  </a:lnTo>
                  <a:lnTo>
                    <a:pt x="161" y="82"/>
                  </a:lnTo>
                  <a:lnTo>
                    <a:pt x="155" y="84"/>
                  </a:lnTo>
                  <a:lnTo>
                    <a:pt x="148" y="86"/>
                  </a:lnTo>
                  <a:lnTo>
                    <a:pt x="144" y="90"/>
                  </a:lnTo>
                  <a:lnTo>
                    <a:pt x="137" y="92"/>
                  </a:lnTo>
                  <a:lnTo>
                    <a:pt x="135" y="97"/>
                  </a:lnTo>
                  <a:lnTo>
                    <a:pt x="131" y="99"/>
                  </a:lnTo>
                  <a:lnTo>
                    <a:pt x="131" y="103"/>
                  </a:lnTo>
                  <a:lnTo>
                    <a:pt x="51" y="273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1767" y="1916"/>
              <a:ext cx="519" cy="337"/>
            </a:xfrm>
            <a:custGeom>
              <a:avLst/>
              <a:gdLst>
                <a:gd name="T0" fmla="*/ 75 w 320"/>
                <a:gd name="T1" fmla="*/ 32 h 208"/>
                <a:gd name="T2" fmla="*/ 66 w 320"/>
                <a:gd name="T3" fmla="*/ 42 h 208"/>
                <a:gd name="T4" fmla="*/ 62 w 320"/>
                <a:gd name="T5" fmla="*/ 53 h 208"/>
                <a:gd name="T6" fmla="*/ 56 w 320"/>
                <a:gd name="T7" fmla="*/ 64 h 208"/>
                <a:gd name="T8" fmla="*/ 49 w 320"/>
                <a:gd name="T9" fmla="*/ 79 h 208"/>
                <a:gd name="T10" fmla="*/ 43 w 320"/>
                <a:gd name="T11" fmla="*/ 92 h 208"/>
                <a:gd name="T12" fmla="*/ 36 w 320"/>
                <a:gd name="T13" fmla="*/ 107 h 208"/>
                <a:gd name="T14" fmla="*/ 30 w 320"/>
                <a:gd name="T15" fmla="*/ 122 h 208"/>
                <a:gd name="T16" fmla="*/ 23 w 320"/>
                <a:gd name="T17" fmla="*/ 135 h 208"/>
                <a:gd name="T18" fmla="*/ 17 w 320"/>
                <a:gd name="T19" fmla="*/ 148 h 208"/>
                <a:gd name="T20" fmla="*/ 11 w 320"/>
                <a:gd name="T21" fmla="*/ 161 h 208"/>
                <a:gd name="T22" fmla="*/ 6 w 320"/>
                <a:gd name="T23" fmla="*/ 171 h 208"/>
                <a:gd name="T24" fmla="*/ 2 w 320"/>
                <a:gd name="T25" fmla="*/ 180 h 208"/>
                <a:gd name="T26" fmla="*/ 0 w 320"/>
                <a:gd name="T27" fmla="*/ 188 h 208"/>
                <a:gd name="T28" fmla="*/ 311 w 320"/>
                <a:gd name="T29" fmla="*/ 208 h 208"/>
                <a:gd name="T30" fmla="*/ 318 w 320"/>
                <a:gd name="T31" fmla="*/ 0 h 208"/>
                <a:gd name="T32" fmla="*/ 305 w 320"/>
                <a:gd name="T33" fmla="*/ 0 h 208"/>
                <a:gd name="T34" fmla="*/ 294 w 320"/>
                <a:gd name="T35" fmla="*/ 0 h 208"/>
                <a:gd name="T36" fmla="*/ 279 w 320"/>
                <a:gd name="T37" fmla="*/ 0 h 208"/>
                <a:gd name="T38" fmla="*/ 262 w 320"/>
                <a:gd name="T39" fmla="*/ 0 h 208"/>
                <a:gd name="T40" fmla="*/ 247 w 320"/>
                <a:gd name="T41" fmla="*/ 0 h 208"/>
                <a:gd name="T42" fmla="*/ 238 w 320"/>
                <a:gd name="T43" fmla="*/ 0 h 208"/>
                <a:gd name="T44" fmla="*/ 227 w 320"/>
                <a:gd name="T45" fmla="*/ 0 h 208"/>
                <a:gd name="T46" fmla="*/ 217 w 320"/>
                <a:gd name="T47" fmla="*/ 0 h 208"/>
                <a:gd name="T48" fmla="*/ 206 w 320"/>
                <a:gd name="T49" fmla="*/ 0 h 208"/>
                <a:gd name="T50" fmla="*/ 195 w 320"/>
                <a:gd name="T51" fmla="*/ 0 h 208"/>
                <a:gd name="T52" fmla="*/ 187 w 320"/>
                <a:gd name="T53" fmla="*/ 0 h 208"/>
                <a:gd name="T54" fmla="*/ 176 w 320"/>
                <a:gd name="T55" fmla="*/ 2 h 208"/>
                <a:gd name="T56" fmla="*/ 165 w 320"/>
                <a:gd name="T57" fmla="*/ 2 h 208"/>
                <a:gd name="T58" fmla="*/ 154 w 320"/>
                <a:gd name="T59" fmla="*/ 4 h 208"/>
                <a:gd name="T60" fmla="*/ 142 w 320"/>
                <a:gd name="T61" fmla="*/ 6 h 208"/>
                <a:gd name="T62" fmla="*/ 127 w 320"/>
                <a:gd name="T63" fmla="*/ 8 h 208"/>
                <a:gd name="T64" fmla="*/ 118 w 320"/>
                <a:gd name="T65" fmla="*/ 8 h 208"/>
                <a:gd name="T66" fmla="*/ 105 w 320"/>
                <a:gd name="T67" fmla="*/ 12 h 208"/>
                <a:gd name="T68" fmla="*/ 92 w 320"/>
                <a:gd name="T69" fmla="*/ 17 h 208"/>
                <a:gd name="T70" fmla="*/ 81 w 320"/>
                <a:gd name="T71" fmla="*/ 23 h 208"/>
                <a:gd name="T72" fmla="*/ 79 w 320"/>
                <a:gd name="T73" fmla="*/ 27 h 208"/>
                <a:gd name="T74" fmla="*/ 0 w 320"/>
                <a:gd name="T75" fmla="*/ 0 h 208"/>
                <a:gd name="T76" fmla="*/ 320 w 320"/>
                <a:gd name="T7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T74" t="T75" r="T76" b="T77"/>
              <a:pathLst>
                <a:path w="320" h="208">
                  <a:moveTo>
                    <a:pt x="79" y="27"/>
                  </a:moveTo>
                  <a:lnTo>
                    <a:pt x="75" y="32"/>
                  </a:lnTo>
                  <a:lnTo>
                    <a:pt x="71" y="38"/>
                  </a:lnTo>
                  <a:lnTo>
                    <a:pt x="66" y="42"/>
                  </a:lnTo>
                  <a:lnTo>
                    <a:pt x="64" y="47"/>
                  </a:lnTo>
                  <a:lnTo>
                    <a:pt x="62" y="53"/>
                  </a:lnTo>
                  <a:lnTo>
                    <a:pt x="60" y="60"/>
                  </a:lnTo>
                  <a:lnTo>
                    <a:pt x="56" y="64"/>
                  </a:lnTo>
                  <a:lnTo>
                    <a:pt x="51" y="70"/>
                  </a:lnTo>
                  <a:lnTo>
                    <a:pt x="49" y="79"/>
                  </a:lnTo>
                  <a:lnTo>
                    <a:pt x="47" y="85"/>
                  </a:lnTo>
                  <a:lnTo>
                    <a:pt x="43" y="92"/>
                  </a:lnTo>
                  <a:lnTo>
                    <a:pt x="41" y="98"/>
                  </a:lnTo>
                  <a:lnTo>
                    <a:pt x="36" y="107"/>
                  </a:lnTo>
                  <a:lnTo>
                    <a:pt x="34" y="115"/>
                  </a:lnTo>
                  <a:lnTo>
                    <a:pt x="30" y="122"/>
                  </a:lnTo>
                  <a:lnTo>
                    <a:pt x="26" y="128"/>
                  </a:lnTo>
                  <a:lnTo>
                    <a:pt x="23" y="135"/>
                  </a:lnTo>
                  <a:lnTo>
                    <a:pt x="19" y="143"/>
                  </a:lnTo>
                  <a:lnTo>
                    <a:pt x="17" y="148"/>
                  </a:lnTo>
                  <a:lnTo>
                    <a:pt x="15" y="154"/>
                  </a:lnTo>
                  <a:lnTo>
                    <a:pt x="11" y="161"/>
                  </a:lnTo>
                  <a:lnTo>
                    <a:pt x="11" y="167"/>
                  </a:lnTo>
                  <a:lnTo>
                    <a:pt x="6" y="171"/>
                  </a:lnTo>
                  <a:lnTo>
                    <a:pt x="4" y="176"/>
                  </a:lnTo>
                  <a:lnTo>
                    <a:pt x="2" y="180"/>
                  </a:lnTo>
                  <a:lnTo>
                    <a:pt x="2" y="184"/>
                  </a:lnTo>
                  <a:lnTo>
                    <a:pt x="0" y="188"/>
                  </a:lnTo>
                  <a:lnTo>
                    <a:pt x="0" y="191"/>
                  </a:lnTo>
                  <a:lnTo>
                    <a:pt x="311" y="208"/>
                  </a:lnTo>
                  <a:lnTo>
                    <a:pt x="320" y="0"/>
                  </a:lnTo>
                  <a:lnTo>
                    <a:pt x="318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298" y="0"/>
                  </a:lnTo>
                  <a:lnTo>
                    <a:pt x="294" y="0"/>
                  </a:lnTo>
                  <a:lnTo>
                    <a:pt x="288" y="0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62" y="0"/>
                  </a:lnTo>
                  <a:lnTo>
                    <a:pt x="253" y="0"/>
                  </a:lnTo>
                  <a:lnTo>
                    <a:pt x="247" y="0"/>
                  </a:lnTo>
                  <a:lnTo>
                    <a:pt x="243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27" y="0"/>
                  </a:lnTo>
                  <a:lnTo>
                    <a:pt x="221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202" y="0"/>
                  </a:lnTo>
                  <a:lnTo>
                    <a:pt x="195" y="0"/>
                  </a:lnTo>
                  <a:lnTo>
                    <a:pt x="191" y="0"/>
                  </a:lnTo>
                  <a:lnTo>
                    <a:pt x="187" y="0"/>
                  </a:lnTo>
                  <a:lnTo>
                    <a:pt x="180" y="0"/>
                  </a:lnTo>
                  <a:lnTo>
                    <a:pt x="176" y="2"/>
                  </a:lnTo>
                  <a:lnTo>
                    <a:pt x="169" y="2"/>
                  </a:lnTo>
                  <a:lnTo>
                    <a:pt x="165" y="2"/>
                  </a:lnTo>
                  <a:lnTo>
                    <a:pt x="161" y="2"/>
                  </a:lnTo>
                  <a:lnTo>
                    <a:pt x="154" y="4"/>
                  </a:lnTo>
                  <a:lnTo>
                    <a:pt x="150" y="4"/>
                  </a:lnTo>
                  <a:lnTo>
                    <a:pt x="142" y="6"/>
                  </a:lnTo>
                  <a:lnTo>
                    <a:pt x="133" y="8"/>
                  </a:lnTo>
                  <a:lnTo>
                    <a:pt x="127" y="8"/>
                  </a:lnTo>
                  <a:lnTo>
                    <a:pt x="122" y="8"/>
                  </a:lnTo>
                  <a:lnTo>
                    <a:pt x="118" y="8"/>
                  </a:lnTo>
                  <a:lnTo>
                    <a:pt x="114" y="10"/>
                  </a:lnTo>
                  <a:lnTo>
                    <a:pt x="105" y="12"/>
                  </a:lnTo>
                  <a:lnTo>
                    <a:pt x="99" y="15"/>
                  </a:lnTo>
                  <a:lnTo>
                    <a:pt x="92" y="17"/>
                  </a:lnTo>
                  <a:lnTo>
                    <a:pt x="88" y="21"/>
                  </a:lnTo>
                  <a:lnTo>
                    <a:pt x="81" y="23"/>
                  </a:lnTo>
                  <a:lnTo>
                    <a:pt x="79" y="27"/>
                  </a:lnTo>
                  <a:close/>
                </a:path>
              </a:pathLst>
            </a:custGeom>
            <a:solidFill>
              <a:srgbClr val="CFBD7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35"/>
            <p:cNvSpPr>
              <a:spLocks noChangeArrowheads="1"/>
            </p:cNvSpPr>
            <p:nvPr/>
          </p:nvSpPr>
          <p:spPr bwMode="auto">
            <a:xfrm>
              <a:off x="2407" y="1922"/>
              <a:ext cx="398" cy="362"/>
            </a:xfrm>
            <a:custGeom>
              <a:avLst/>
              <a:gdLst>
                <a:gd name="T0" fmla="*/ 0 w 245"/>
                <a:gd name="T1" fmla="*/ 210 h 223"/>
                <a:gd name="T2" fmla="*/ 109 w 245"/>
                <a:gd name="T3" fmla="*/ 221 h 223"/>
                <a:gd name="T4" fmla="*/ 114 w 245"/>
                <a:gd name="T5" fmla="*/ 217 h 223"/>
                <a:gd name="T6" fmla="*/ 124 w 245"/>
                <a:gd name="T7" fmla="*/ 208 h 223"/>
                <a:gd name="T8" fmla="*/ 133 w 245"/>
                <a:gd name="T9" fmla="*/ 200 h 223"/>
                <a:gd name="T10" fmla="*/ 142 w 245"/>
                <a:gd name="T11" fmla="*/ 195 h 223"/>
                <a:gd name="T12" fmla="*/ 152 w 245"/>
                <a:gd name="T13" fmla="*/ 189 h 223"/>
                <a:gd name="T14" fmla="*/ 161 w 245"/>
                <a:gd name="T15" fmla="*/ 182 h 223"/>
                <a:gd name="T16" fmla="*/ 172 w 245"/>
                <a:gd name="T17" fmla="*/ 178 h 223"/>
                <a:gd name="T18" fmla="*/ 185 w 245"/>
                <a:gd name="T19" fmla="*/ 174 h 223"/>
                <a:gd name="T20" fmla="*/ 195 w 245"/>
                <a:gd name="T21" fmla="*/ 169 h 223"/>
                <a:gd name="T22" fmla="*/ 208 w 245"/>
                <a:gd name="T23" fmla="*/ 165 h 223"/>
                <a:gd name="T24" fmla="*/ 223 w 245"/>
                <a:gd name="T25" fmla="*/ 165 h 223"/>
                <a:gd name="T26" fmla="*/ 236 w 245"/>
                <a:gd name="T27" fmla="*/ 165 h 223"/>
                <a:gd name="T28" fmla="*/ 243 w 245"/>
                <a:gd name="T29" fmla="*/ 165 h 223"/>
                <a:gd name="T30" fmla="*/ 243 w 245"/>
                <a:gd name="T31" fmla="*/ 157 h 223"/>
                <a:gd name="T32" fmla="*/ 238 w 245"/>
                <a:gd name="T33" fmla="*/ 142 h 223"/>
                <a:gd name="T34" fmla="*/ 236 w 245"/>
                <a:gd name="T35" fmla="*/ 129 h 223"/>
                <a:gd name="T36" fmla="*/ 232 w 245"/>
                <a:gd name="T37" fmla="*/ 118 h 223"/>
                <a:gd name="T38" fmla="*/ 228 w 245"/>
                <a:gd name="T39" fmla="*/ 107 h 223"/>
                <a:gd name="T40" fmla="*/ 223 w 245"/>
                <a:gd name="T41" fmla="*/ 96 h 223"/>
                <a:gd name="T42" fmla="*/ 219 w 245"/>
                <a:gd name="T43" fmla="*/ 86 h 223"/>
                <a:gd name="T44" fmla="*/ 213 w 245"/>
                <a:gd name="T45" fmla="*/ 75 h 223"/>
                <a:gd name="T46" fmla="*/ 206 w 245"/>
                <a:gd name="T47" fmla="*/ 66 h 223"/>
                <a:gd name="T48" fmla="*/ 198 w 245"/>
                <a:gd name="T49" fmla="*/ 56 h 223"/>
                <a:gd name="T50" fmla="*/ 191 w 245"/>
                <a:gd name="T51" fmla="*/ 47 h 223"/>
                <a:gd name="T52" fmla="*/ 180 w 245"/>
                <a:gd name="T53" fmla="*/ 38 h 223"/>
                <a:gd name="T54" fmla="*/ 172 w 245"/>
                <a:gd name="T55" fmla="*/ 34 h 223"/>
                <a:gd name="T56" fmla="*/ 159 w 245"/>
                <a:gd name="T57" fmla="*/ 28 h 223"/>
                <a:gd name="T58" fmla="*/ 146 w 245"/>
                <a:gd name="T59" fmla="*/ 23 h 223"/>
                <a:gd name="T60" fmla="*/ 133 w 245"/>
                <a:gd name="T61" fmla="*/ 19 h 223"/>
                <a:gd name="T62" fmla="*/ 118 w 245"/>
                <a:gd name="T63" fmla="*/ 15 h 223"/>
                <a:gd name="T64" fmla="*/ 105 w 245"/>
                <a:gd name="T65" fmla="*/ 11 h 223"/>
                <a:gd name="T66" fmla="*/ 90 w 245"/>
                <a:gd name="T67" fmla="*/ 8 h 223"/>
                <a:gd name="T68" fmla="*/ 77 w 245"/>
                <a:gd name="T69" fmla="*/ 4 h 223"/>
                <a:gd name="T70" fmla="*/ 62 w 245"/>
                <a:gd name="T71" fmla="*/ 4 h 223"/>
                <a:gd name="T72" fmla="*/ 49 w 245"/>
                <a:gd name="T73" fmla="*/ 2 h 223"/>
                <a:gd name="T74" fmla="*/ 39 w 245"/>
                <a:gd name="T75" fmla="*/ 2 h 223"/>
                <a:gd name="T76" fmla="*/ 28 w 245"/>
                <a:gd name="T77" fmla="*/ 0 h 223"/>
                <a:gd name="T78" fmla="*/ 17 w 245"/>
                <a:gd name="T79" fmla="*/ 0 h 223"/>
                <a:gd name="T80" fmla="*/ 6 w 245"/>
                <a:gd name="T81" fmla="*/ 0 h 223"/>
                <a:gd name="T82" fmla="*/ 6 w 245"/>
                <a:gd name="T83" fmla="*/ 0 h 223"/>
                <a:gd name="T84" fmla="*/ 0 w 245"/>
                <a:gd name="T85" fmla="*/ 0 h 223"/>
                <a:gd name="T86" fmla="*/ 245 w 245"/>
                <a:gd name="T8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T84" t="T85" r="T86" b="T87"/>
              <a:pathLst>
                <a:path w="245" h="223">
                  <a:moveTo>
                    <a:pt x="6" y="0"/>
                  </a:moveTo>
                  <a:lnTo>
                    <a:pt x="0" y="210"/>
                  </a:lnTo>
                  <a:lnTo>
                    <a:pt x="109" y="223"/>
                  </a:lnTo>
                  <a:lnTo>
                    <a:pt x="109" y="221"/>
                  </a:lnTo>
                  <a:lnTo>
                    <a:pt x="112" y="221"/>
                  </a:lnTo>
                  <a:lnTo>
                    <a:pt x="114" y="217"/>
                  </a:lnTo>
                  <a:lnTo>
                    <a:pt x="118" y="212"/>
                  </a:lnTo>
                  <a:lnTo>
                    <a:pt x="124" y="208"/>
                  </a:lnTo>
                  <a:lnTo>
                    <a:pt x="131" y="204"/>
                  </a:lnTo>
                  <a:lnTo>
                    <a:pt x="133" y="200"/>
                  </a:lnTo>
                  <a:lnTo>
                    <a:pt x="137" y="197"/>
                  </a:lnTo>
                  <a:lnTo>
                    <a:pt x="142" y="195"/>
                  </a:lnTo>
                  <a:lnTo>
                    <a:pt x="148" y="193"/>
                  </a:lnTo>
                  <a:lnTo>
                    <a:pt x="152" y="189"/>
                  </a:lnTo>
                  <a:lnTo>
                    <a:pt x="157" y="187"/>
                  </a:lnTo>
                  <a:lnTo>
                    <a:pt x="161" y="182"/>
                  </a:lnTo>
                  <a:lnTo>
                    <a:pt x="167" y="180"/>
                  </a:lnTo>
                  <a:lnTo>
                    <a:pt x="172" y="178"/>
                  </a:lnTo>
                  <a:lnTo>
                    <a:pt x="178" y="176"/>
                  </a:lnTo>
                  <a:lnTo>
                    <a:pt x="185" y="174"/>
                  </a:lnTo>
                  <a:lnTo>
                    <a:pt x="191" y="172"/>
                  </a:lnTo>
                  <a:lnTo>
                    <a:pt x="195" y="169"/>
                  </a:lnTo>
                  <a:lnTo>
                    <a:pt x="204" y="167"/>
                  </a:lnTo>
                  <a:lnTo>
                    <a:pt x="208" y="165"/>
                  </a:lnTo>
                  <a:lnTo>
                    <a:pt x="217" y="165"/>
                  </a:lnTo>
                  <a:lnTo>
                    <a:pt x="223" y="165"/>
                  </a:lnTo>
                  <a:lnTo>
                    <a:pt x="230" y="165"/>
                  </a:lnTo>
                  <a:lnTo>
                    <a:pt x="236" y="165"/>
                  </a:lnTo>
                  <a:lnTo>
                    <a:pt x="245" y="167"/>
                  </a:lnTo>
                  <a:lnTo>
                    <a:pt x="243" y="165"/>
                  </a:lnTo>
                  <a:lnTo>
                    <a:pt x="243" y="161"/>
                  </a:lnTo>
                  <a:lnTo>
                    <a:pt x="243" y="157"/>
                  </a:lnTo>
                  <a:lnTo>
                    <a:pt x="240" y="150"/>
                  </a:lnTo>
                  <a:lnTo>
                    <a:pt x="238" y="142"/>
                  </a:lnTo>
                  <a:lnTo>
                    <a:pt x="236" y="133"/>
                  </a:lnTo>
                  <a:lnTo>
                    <a:pt x="236" y="129"/>
                  </a:lnTo>
                  <a:lnTo>
                    <a:pt x="234" y="122"/>
                  </a:lnTo>
                  <a:lnTo>
                    <a:pt x="232" y="118"/>
                  </a:lnTo>
                  <a:lnTo>
                    <a:pt x="232" y="114"/>
                  </a:lnTo>
                  <a:lnTo>
                    <a:pt x="228" y="107"/>
                  </a:lnTo>
                  <a:lnTo>
                    <a:pt x="225" y="103"/>
                  </a:lnTo>
                  <a:lnTo>
                    <a:pt x="223" y="96"/>
                  </a:lnTo>
                  <a:lnTo>
                    <a:pt x="221" y="92"/>
                  </a:lnTo>
                  <a:lnTo>
                    <a:pt x="219" y="86"/>
                  </a:lnTo>
                  <a:lnTo>
                    <a:pt x="215" y="81"/>
                  </a:lnTo>
                  <a:lnTo>
                    <a:pt x="213" y="75"/>
                  </a:lnTo>
                  <a:lnTo>
                    <a:pt x="210" y="71"/>
                  </a:lnTo>
                  <a:lnTo>
                    <a:pt x="206" y="66"/>
                  </a:lnTo>
                  <a:lnTo>
                    <a:pt x="202" y="60"/>
                  </a:lnTo>
                  <a:lnTo>
                    <a:pt x="198" y="56"/>
                  </a:lnTo>
                  <a:lnTo>
                    <a:pt x="195" y="51"/>
                  </a:lnTo>
                  <a:lnTo>
                    <a:pt x="191" y="47"/>
                  </a:lnTo>
                  <a:lnTo>
                    <a:pt x="187" y="43"/>
                  </a:lnTo>
                  <a:lnTo>
                    <a:pt x="180" y="38"/>
                  </a:lnTo>
                  <a:lnTo>
                    <a:pt x="176" y="36"/>
                  </a:lnTo>
                  <a:lnTo>
                    <a:pt x="172" y="34"/>
                  </a:lnTo>
                  <a:lnTo>
                    <a:pt x="165" y="30"/>
                  </a:lnTo>
                  <a:lnTo>
                    <a:pt x="159" y="28"/>
                  </a:lnTo>
                  <a:lnTo>
                    <a:pt x="152" y="26"/>
                  </a:lnTo>
                  <a:lnTo>
                    <a:pt x="146" y="23"/>
                  </a:lnTo>
                  <a:lnTo>
                    <a:pt x="140" y="21"/>
                  </a:lnTo>
                  <a:lnTo>
                    <a:pt x="133" y="19"/>
                  </a:lnTo>
                  <a:lnTo>
                    <a:pt x="127" y="17"/>
                  </a:lnTo>
                  <a:lnTo>
                    <a:pt x="118" y="15"/>
                  </a:lnTo>
                  <a:lnTo>
                    <a:pt x="112" y="13"/>
                  </a:lnTo>
                  <a:lnTo>
                    <a:pt x="105" y="11"/>
                  </a:lnTo>
                  <a:lnTo>
                    <a:pt x="99" y="8"/>
                  </a:lnTo>
                  <a:lnTo>
                    <a:pt x="90" y="8"/>
                  </a:lnTo>
                  <a:lnTo>
                    <a:pt x="84" y="6"/>
                  </a:lnTo>
                  <a:lnTo>
                    <a:pt x="77" y="4"/>
                  </a:lnTo>
                  <a:lnTo>
                    <a:pt x="71" y="4"/>
                  </a:lnTo>
                  <a:lnTo>
                    <a:pt x="62" y="4"/>
                  </a:lnTo>
                  <a:lnTo>
                    <a:pt x="58" y="2"/>
                  </a:lnTo>
                  <a:lnTo>
                    <a:pt x="49" y="2"/>
                  </a:lnTo>
                  <a:lnTo>
                    <a:pt x="45" y="2"/>
                  </a:lnTo>
                  <a:lnTo>
                    <a:pt x="39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FBD7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AutoShape 36"/>
            <p:cNvSpPr>
              <a:spLocks noChangeArrowheads="1"/>
            </p:cNvSpPr>
            <p:nvPr/>
          </p:nvSpPr>
          <p:spPr bwMode="auto">
            <a:xfrm>
              <a:off x="3004" y="1978"/>
              <a:ext cx="111" cy="170"/>
            </a:xfrm>
            <a:custGeom>
              <a:avLst/>
              <a:gdLst>
                <a:gd name="T0" fmla="*/ 30 w 69"/>
                <a:gd name="T1" fmla="*/ 2 h 105"/>
                <a:gd name="T2" fmla="*/ 30 w 69"/>
                <a:gd name="T3" fmla="*/ 4 h 105"/>
                <a:gd name="T4" fmla="*/ 32 w 69"/>
                <a:gd name="T5" fmla="*/ 9 h 105"/>
                <a:gd name="T6" fmla="*/ 35 w 69"/>
                <a:gd name="T7" fmla="*/ 13 h 105"/>
                <a:gd name="T8" fmla="*/ 37 w 69"/>
                <a:gd name="T9" fmla="*/ 19 h 105"/>
                <a:gd name="T10" fmla="*/ 39 w 69"/>
                <a:gd name="T11" fmla="*/ 26 h 105"/>
                <a:gd name="T12" fmla="*/ 43 w 69"/>
                <a:gd name="T13" fmla="*/ 32 h 105"/>
                <a:gd name="T14" fmla="*/ 45 w 69"/>
                <a:gd name="T15" fmla="*/ 41 h 105"/>
                <a:gd name="T16" fmla="*/ 47 w 69"/>
                <a:gd name="T17" fmla="*/ 50 h 105"/>
                <a:gd name="T18" fmla="*/ 52 w 69"/>
                <a:gd name="T19" fmla="*/ 58 h 105"/>
                <a:gd name="T20" fmla="*/ 54 w 69"/>
                <a:gd name="T21" fmla="*/ 67 h 105"/>
                <a:gd name="T22" fmla="*/ 58 w 69"/>
                <a:gd name="T23" fmla="*/ 75 h 105"/>
                <a:gd name="T24" fmla="*/ 60 w 69"/>
                <a:gd name="T25" fmla="*/ 84 h 105"/>
                <a:gd name="T26" fmla="*/ 63 w 69"/>
                <a:gd name="T27" fmla="*/ 90 h 105"/>
                <a:gd name="T28" fmla="*/ 65 w 69"/>
                <a:gd name="T29" fmla="*/ 97 h 105"/>
                <a:gd name="T30" fmla="*/ 69 w 69"/>
                <a:gd name="T31" fmla="*/ 105 h 105"/>
                <a:gd name="T32" fmla="*/ 67 w 69"/>
                <a:gd name="T33" fmla="*/ 105 h 105"/>
                <a:gd name="T34" fmla="*/ 63 w 69"/>
                <a:gd name="T35" fmla="*/ 105 h 105"/>
                <a:gd name="T36" fmla="*/ 56 w 69"/>
                <a:gd name="T37" fmla="*/ 105 h 105"/>
                <a:gd name="T38" fmla="*/ 50 w 69"/>
                <a:gd name="T39" fmla="*/ 105 h 105"/>
                <a:gd name="T40" fmla="*/ 41 w 69"/>
                <a:gd name="T41" fmla="*/ 103 h 105"/>
                <a:gd name="T42" fmla="*/ 32 w 69"/>
                <a:gd name="T43" fmla="*/ 99 h 105"/>
                <a:gd name="T44" fmla="*/ 28 w 69"/>
                <a:gd name="T45" fmla="*/ 97 h 105"/>
                <a:gd name="T46" fmla="*/ 22 w 69"/>
                <a:gd name="T47" fmla="*/ 93 h 105"/>
                <a:gd name="T48" fmla="*/ 20 w 69"/>
                <a:gd name="T49" fmla="*/ 86 h 105"/>
                <a:gd name="T50" fmla="*/ 15 w 69"/>
                <a:gd name="T51" fmla="*/ 82 h 105"/>
                <a:gd name="T52" fmla="*/ 11 w 69"/>
                <a:gd name="T53" fmla="*/ 75 h 105"/>
                <a:gd name="T54" fmla="*/ 7 w 69"/>
                <a:gd name="T55" fmla="*/ 69 h 105"/>
                <a:gd name="T56" fmla="*/ 5 w 69"/>
                <a:gd name="T57" fmla="*/ 65 h 105"/>
                <a:gd name="T58" fmla="*/ 2 w 69"/>
                <a:gd name="T59" fmla="*/ 58 h 105"/>
                <a:gd name="T60" fmla="*/ 2 w 69"/>
                <a:gd name="T61" fmla="*/ 52 h 105"/>
                <a:gd name="T62" fmla="*/ 0 w 69"/>
                <a:gd name="T63" fmla="*/ 47 h 105"/>
                <a:gd name="T64" fmla="*/ 0 w 69"/>
                <a:gd name="T65" fmla="*/ 41 h 105"/>
                <a:gd name="T66" fmla="*/ 0 w 69"/>
                <a:gd name="T67" fmla="*/ 37 h 105"/>
                <a:gd name="T68" fmla="*/ 0 w 69"/>
                <a:gd name="T69" fmla="*/ 32 h 105"/>
                <a:gd name="T70" fmla="*/ 0 w 69"/>
                <a:gd name="T71" fmla="*/ 28 h 105"/>
                <a:gd name="T72" fmla="*/ 0 w 69"/>
                <a:gd name="T73" fmla="*/ 24 h 105"/>
                <a:gd name="T74" fmla="*/ 2 w 69"/>
                <a:gd name="T75" fmla="*/ 19 h 105"/>
                <a:gd name="T76" fmla="*/ 2 w 69"/>
                <a:gd name="T77" fmla="*/ 15 h 105"/>
                <a:gd name="T78" fmla="*/ 7 w 69"/>
                <a:gd name="T79" fmla="*/ 11 h 105"/>
                <a:gd name="T80" fmla="*/ 11 w 69"/>
                <a:gd name="T81" fmla="*/ 7 h 105"/>
                <a:gd name="T82" fmla="*/ 17 w 69"/>
                <a:gd name="T83" fmla="*/ 2 h 105"/>
                <a:gd name="T84" fmla="*/ 26 w 69"/>
                <a:gd name="T85" fmla="*/ 0 h 105"/>
                <a:gd name="T86" fmla="*/ 30 w 69"/>
                <a:gd name="T87" fmla="*/ 2 h 105"/>
                <a:gd name="T88" fmla="*/ 30 w 69"/>
                <a:gd name="T89" fmla="*/ 2 h 105"/>
                <a:gd name="T90" fmla="*/ 0 w 69"/>
                <a:gd name="T91" fmla="*/ 0 h 105"/>
                <a:gd name="T92" fmla="*/ 69 w 69"/>
                <a:gd name="T9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T90" t="T91" r="T92" b="T93"/>
              <a:pathLst>
                <a:path w="69" h="105">
                  <a:moveTo>
                    <a:pt x="30" y="2"/>
                  </a:moveTo>
                  <a:lnTo>
                    <a:pt x="30" y="4"/>
                  </a:lnTo>
                  <a:lnTo>
                    <a:pt x="32" y="9"/>
                  </a:lnTo>
                  <a:lnTo>
                    <a:pt x="35" y="13"/>
                  </a:lnTo>
                  <a:lnTo>
                    <a:pt x="37" y="19"/>
                  </a:lnTo>
                  <a:lnTo>
                    <a:pt x="39" y="26"/>
                  </a:lnTo>
                  <a:lnTo>
                    <a:pt x="43" y="32"/>
                  </a:lnTo>
                  <a:lnTo>
                    <a:pt x="45" y="41"/>
                  </a:lnTo>
                  <a:lnTo>
                    <a:pt x="47" y="50"/>
                  </a:lnTo>
                  <a:lnTo>
                    <a:pt x="52" y="58"/>
                  </a:lnTo>
                  <a:lnTo>
                    <a:pt x="54" y="67"/>
                  </a:lnTo>
                  <a:lnTo>
                    <a:pt x="58" y="75"/>
                  </a:lnTo>
                  <a:lnTo>
                    <a:pt x="60" y="84"/>
                  </a:lnTo>
                  <a:lnTo>
                    <a:pt x="63" y="90"/>
                  </a:lnTo>
                  <a:lnTo>
                    <a:pt x="65" y="97"/>
                  </a:lnTo>
                  <a:lnTo>
                    <a:pt x="69" y="105"/>
                  </a:lnTo>
                  <a:lnTo>
                    <a:pt x="67" y="105"/>
                  </a:lnTo>
                  <a:lnTo>
                    <a:pt x="63" y="105"/>
                  </a:lnTo>
                  <a:lnTo>
                    <a:pt x="56" y="105"/>
                  </a:lnTo>
                  <a:lnTo>
                    <a:pt x="50" y="105"/>
                  </a:lnTo>
                  <a:lnTo>
                    <a:pt x="41" y="103"/>
                  </a:lnTo>
                  <a:lnTo>
                    <a:pt x="32" y="99"/>
                  </a:lnTo>
                  <a:lnTo>
                    <a:pt x="28" y="97"/>
                  </a:lnTo>
                  <a:lnTo>
                    <a:pt x="22" y="93"/>
                  </a:lnTo>
                  <a:lnTo>
                    <a:pt x="20" y="86"/>
                  </a:lnTo>
                  <a:lnTo>
                    <a:pt x="15" y="82"/>
                  </a:lnTo>
                  <a:lnTo>
                    <a:pt x="11" y="75"/>
                  </a:lnTo>
                  <a:lnTo>
                    <a:pt x="7" y="69"/>
                  </a:lnTo>
                  <a:lnTo>
                    <a:pt x="5" y="65"/>
                  </a:lnTo>
                  <a:lnTo>
                    <a:pt x="2" y="58"/>
                  </a:lnTo>
                  <a:lnTo>
                    <a:pt x="2" y="52"/>
                  </a:lnTo>
                  <a:lnTo>
                    <a:pt x="0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2" y="15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AutoShape 37"/>
            <p:cNvSpPr>
              <a:spLocks noChangeArrowheads="1"/>
            </p:cNvSpPr>
            <p:nvPr/>
          </p:nvSpPr>
          <p:spPr bwMode="auto">
            <a:xfrm>
              <a:off x="2133" y="2345"/>
              <a:ext cx="139" cy="30"/>
            </a:xfrm>
            <a:custGeom>
              <a:avLst/>
              <a:gdLst>
                <a:gd name="T0" fmla="*/ 0 w 86"/>
                <a:gd name="T1" fmla="*/ 19 h 19"/>
                <a:gd name="T2" fmla="*/ 86 w 86"/>
                <a:gd name="T3" fmla="*/ 19 h 19"/>
                <a:gd name="T4" fmla="*/ 86 w 86"/>
                <a:gd name="T5" fmla="*/ 0 h 19"/>
                <a:gd name="T6" fmla="*/ 0 w 86"/>
                <a:gd name="T7" fmla="*/ 0 h 19"/>
                <a:gd name="T8" fmla="*/ 0 w 86"/>
                <a:gd name="T9" fmla="*/ 19 h 19"/>
                <a:gd name="T10" fmla="*/ 0 w 86"/>
                <a:gd name="T11" fmla="*/ 19 h 19"/>
                <a:gd name="T12" fmla="*/ 0 w 86"/>
                <a:gd name="T13" fmla="*/ 0 h 19"/>
                <a:gd name="T14" fmla="*/ 86 w 86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86" h="19">
                  <a:moveTo>
                    <a:pt x="0" y="19"/>
                  </a:moveTo>
                  <a:lnTo>
                    <a:pt x="86" y="19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6B949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" name="AutoShape 40"/>
          <p:cNvSpPr>
            <a:spLocks noChangeArrowheads="1"/>
          </p:cNvSpPr>
          <p:nvPr/>
        </p:nvSpPr>
        <p:spPr bwMode="auto">
          <a:xfrm>
            <a:off x="434653" y="274340"/>
            <a:ext cx="3095625" cy="1714500"/>
          </a:xfrm>
          <a:prstGeom prst="cloudCallout">
            <a:avLst>
              <a:gd name="adj1" fmla="val 59702"/>
              <a:gd name="adj2" fmla="val 70279"/>
            </a:avLst>
          </a:prstGeom>
          <a:noFill/>
          <a:ln w="57240">
            <a:solidFill>
              <a:srgbClr val="558ED5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 smtClean="0">
                <a:solidFill>
                  <a:srgbClr val="558ED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ea typeface="Droid Sans Fallback" charset="0"/>
                <a:cs typeface="Droid Sans Fallback" charset="0"/>
              </a:rPr>
              <a:t>4</a:t>
            </a:r>
            <a:r>
              <a:rPr lang="en-US" sz="2200" b="1" dirty="0" smtClean="0">
                <a:solidFill>
                  <a:srgbClr val="558ED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ea typeface="Droid Sans Fallback" charset="0"/>
                <a:cs typeface="Droid Sans Fallback" charset="0"/>
              </a:rPr>
              <a:t>,5 </a:t>
            </a:r>
            <a:r>
              <a:rPr lang="ru-RU" sz="2200" b="1" dirty="0" smtClean="0">
                <a:solidFill>
                  <a:srgbClr val="558ED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ea typeface="Droid Sans Fallback" charset="0"/>
                <a:cs typeface="Droid Sans Fallback" charset="0"/>
              </a:rPr>
              <a:t>тонны</a:t>
            </a:r>
            <a:endParaRPr lang="ru-RU" sz="2200" b="1" dirty="0">
              <a:solidFill>
                <a:srgbClr val="558ED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2" charset="0"/>
              <a:ea typeface="Droid Sans Fallback" charset="0"/>
              <a:cs typeface="Droid Sans Fallback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 b="1" dirty="0">
                <a:solidFill>
                  <a:srgbClr val="558ED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2" charset="0"/>
                <a:ea typeface="Droid Sans Fallback" charset="0"/>
                <a:cs typeface="Droid Sans Fallback" charset="0"/>
              </a:rPr>
              <a:t>КИСЛОРОДА</a:t>
            </a:r>
          </a:p>
        </p:txBody>
      </p:sp>
      <p:sp>
        <p:nvSpPr>
          <p:cNvPr id="40" name="AutoShape 41"/>
          <p:cNvSpPr>
            <a:spLocks noChangeArrowheads="1"/>
          </p:cNvSpPr>
          <p:nvPr/>
        </p:nvSpPr>
        <p:spPr bwMode="auto">
          <a:xfrm rot="18498707">
            <a:off x="3056151" y="1565358"/>
            <a:ext cx="1008063" cy="115427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85D8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" name="Picture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7" y="0"/>
            <a:ext cx="6443663" cy="1304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Автомобильный транспорт и окружающая среда.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  ученик</a:t>
            </a:r>
          </a:p>
          <a:p>
            <a:r>
              <a:rPr lang="ru-RU" dirty="0" smtClean="0"/>
              <a:t> 8 класса </a:t>
            </a:r>
            <a:r>
              <a:rPr lang="ru-RU" dirty="0" err="1" smtClean="0"/>
              <a:t>Аталиков</a:t>
            </a:r>
            <a:r>
              <a:rPr lang="ru-RU" dirty="0" smtClean="0"/>
              <a:t>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879</TotalTime>
  <Words>311</Words>
  <Application>Microsoft Office PowerPoint</Application>
  <PresentationFormat>Экран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Автомобильный транспорт и окружающая среда.</vt:lpstr>
      <vt:lpstr>Исторические сведения</vt:lpstr>
      <vt:lpstr>       История автомобиля</vt:lpstr>
      <vt:lpstr>     Транспорт на моей улице.</vt:lpstr>
      <vt:lpstr>Количество вредных веществ, выбрасываемых в атмосферу одним автомобилем в течение суток.</vt:lpstr>
      <vt:lpstr>Выбросы вредных веществ в течение суток автомобилей ул.молодёжной</vt:lpstr>
      <vt:lpstr>Слайд 7</vt:lpstr>
      <vt:lpstr>Слайд 8</vt:lpstr>
      <vt:lpstr>Автомобильный транспорт и окружающая среда.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Автомобильный транспорт и охрана окружающей среды.</dc:title>
  <dc:creator>1</dc:creator>
  <cp:lastModifiedBy>Школа</cp:lastModifiedBy>
  <cp:revision>87</cp:revision>
  <dcterms:created xsi:type="dcterms:W3CDTF">2016-11-24T11:10:17Z</dcterms:created>
  <dcterms:modified xsi:type="dcterms:W3CDTF">2016-11-30T09:35:54Z</dcterms:modified>
</cp:coreProperties>
</file>